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6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9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F437-60B5-4DEA-B6F6-1A3409CE04A6}" type="datetimeFigureOut">
              <a:rPr lang="en-US" smtClean="0"/>
              <a:t>4/19/2013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AFF68-373F-4E8E-8DF0-DFAD90A35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85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bblego.com/content/science/pgo_player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Volcanoes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/>
              <a:t>Z</a:t>
            </a:r>
            <a:r>
              <a:rPr lang="en-US" dirty="0" smtClean="0"/>
              <a:t>ach </a:t>
            </a:r>
            <a:endParaRPr lang="en-US" dirty="0"/>
          </a:p>
        </p:txBody>
      </p:sp>
      <p:pic>
        <p:nvPicPr>
          <p:cNvPr id="1026" name="Picture 2" descr="C:\Users\WSlab\AppData\Local\Microsoft\Windows\Temporary Internet Files\Content.IE5\RXH1DYGR\MP9004252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38600"/>
            <a:ext cx="3010590" cy="2203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WSlab\AppData\Local\Microsoft\Windows\Temporary Internet Files\Content.IE5\2QYEZ6ET\MP90042285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26089"/>
            <a:ext cx="3544102" cy="2364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32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Pressure builds deep inside the Earth. </a:t>
            </a:r>
          </a:p>
          <a:p>
            <a:r>
              <a:rPr lang="en-US" dirty="0" smtClean="0"/>
              <a:t>Magma is pushed up to the surface.</a:t>
            </a:r>
          </a:p>
          <a:p>
            <a:r>
              <a:rPr lang="en-US" dirty="0" smtClean="0"/>
              <a:t>The volcano  erupts magma that  reaches the surface it is called lava. It  flows down the volcano.</a:t>
            </a:r>
          </a:p>
        </p:txBody>
      </p:sp>
      <p:pic>
        <p:nvPicPr>
          <p:cNvPr id="2050" name="Picture 2" descr="C:\Users\WSlab\AppData\Local\Microsoft\Windows\Temporary Internet Files\Content.IE5\2QYEZ6ET\MP90018209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289" y="4114800"/>
            <a:ext cx="3657600" cy="240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78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Volcanoes</a:t>
            </a:r>
            <a:br>
              <a:rPr lang="en-US" dirty="0" smtClean="0"/>
            </a:br>
            <a:r>
              <a:rPr lang="en-US" dirty="0" smtClean="0"/>
              <a:t>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Ash and dust fills the air they cover everything for miles around the volcano. </a:t>
            </a:r>
            <a:endParaRPr lang="en-US" dirty="0" smtClean="0"/>
          </a:p>
          <a:p>
            <a:r>
              <a:rPr lang="en-US" dirty="0" smtClean="0"/>
              <a:t>Volcanoes </a:t>
            </a:r>
            <a:r>
              <a:rPr lang="en-US" dirty="0" smtClean="0"/>
              <a:t>may cause earthquakes or landslides.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times they destroy crop  and buildings </a:t>
            </a:r>
            <a:endParaRPr lang="en-US" dirty="0"/>
          </a:p>
        </p:txBody>
      </p:sp>
      <p:pic>
        <p:nvPicPr>
          <p:cNvPr id="3074" name="Picture 2" descr="C:\Users\WSlab\AppData\Local\Microsoft\Windows\Temporary Internet Files\Content.IE5\LQC6PP4M\MP90042285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2630416" cy="175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WSlab\AppData\Local\Microsoft\Windows\Temporary Internet Files\Content.IE5\WON4S4KU\MP90042285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76800"/>
            <a:ext cx="2630416" cy="175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35127"/>
            <a:ext cx="3016313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39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Where are they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 smtClean="0"/>
              <a:t>volcanoes form near the edges form continents. </a:t>
            </a:r>
          </a:p>
          <a:p>
            <a:r>
              <a:rPr lang="en-US" dirty="0" smtClean="0"/>
              <a:t>Many volcanoes make up a ring of fire.</a:t>
            </a:r>
          </a:p>
          <a:p>
            <a:r>
              <a:rPr lang="en-US" dirty="0" smtClean="0"/>
              <a:t>This area circles the pacific Ocean some volcanoes are at the bottom of the oceans.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0"/>
            <a:ext cx="80772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0752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Studying volcanoes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watch volcanoes and measure their activity. </a:t>
            </a:r>
          </a:p>
          <a:p>
            <a:r>
              <a:rPr lang="en-US" dirty="0" smtClean="0"/>
              <a:t>Scientists try to predict when volcano  will erupt.</a:t>
            </a:r>
          </a:p>
          <a:p>
            <a:r>
              <a:rPr lang="en-US" dirty="0" smtClean="0"/>
              <a:t>People </a:t>
            </a:r>
            <a:r>
              <a:rPr lang="en-US" dirty="0" smtClean="0"/>
              <a:t>can be warned to leave the area to stay safe.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953000"/>
            <a:ext cx="5715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35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</a:t>
            </a:r>
            <a:r>
              <a:rPr lang="en-US" dirty="0" smtClean="0"/>
              <a:t>they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Volcanoes are opening in Earth’s surface. </a:t>
            </a:r>
          </a:p>
          <a:p>
            <a:r>
              <a:rPr lang="en-US" dirty="0" smtClean="0"/>
              <a:t>Some look like mountains. Others are flat and low.</a:t>
            </a:r>
          </a:p>
          <a:p>
            <a:r>
              <a:rPr lang="en-US" dirty="0" smtClean="0"/>
              <a:t>When a volcanoes erupts it sends lava rocks gas and ash in to the air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8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www.pebblego.com/content/science/pgo_player.php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967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178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Volcanoes</vt:lpstr>
      <vt:lpstr>What causes them</vt:lpstr>
      <vt:lpstr>Volcanoes damage</vt:lpstr>
      <vt:lpstr>Where are they</vt:lpstr>
      <vt:lpstr>Studying volcanoes</vt:lpstr>
      <vt:lpstr>What are they </vt:lpstr>
      <vt:lpstr>Reference</vt:lpstr>
    </vt:vector>
  </TitlesOfParts>
  <Company>Willard R-II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15</cp:revision>
  <dcterms:created xsi:type="dcterms:W3CDTF">2013-03-25T15:31:43Z</dcterms:created>
  <dcterms:modified xsi:type="dcterms:W3CDTF">2013-04-19T16:29:48Z</dcterms:modified>
</cp:coreProperties>
</file>