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2.png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6" Type="http://schemas.openxmlformats.org/officeDocument/2006/relationships/image" Target="../media/image2.png"/><Relationship Id="rId5" Type="http://schemas.openxmlformats.org/officeDocument/2006/relationships/image" Target="../media/image8.wmf"/><Relationship Id="rId4" Type="http://schemas.openxmlformats.org/officeDocument/2006/relationships/hyperlink" Target="http://www.pebblego.com/content/animals/pgo_player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alcons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will Johnson</a:t>
            </a:r>
            <a:endParaRPr lang="en-US" dirty="0"/>
          </a:p>
        </p:txBody>
      </p:sp>
      <p:pic>
        <p:nvPicPr>
          <p:cNvPr id="1026" name="Picture 2" descr="C:\Users\WSlab\AppData\Local\Microsoft\Windows\Temporary Internet Files\Content.IE5\ZOVBRYT0\MP900262646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362200"/>
            <a:ext cx="1770497" cy="2313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14400" y="4267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313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Falcons are the quickest birds.</a:t>
            </a:r>
          </a:p>
          <a:p>
            <a:r>
              <a:rPr lang="en-US" dirty="0" smtClean="0"/>
              <a:t>They have black marks on their faces to cover it up.</a:t>
            </a:r>
          </a:p>
          <a:p>
            <a:r>
              <a:rPr lang="en-US" dirty="0" smtClean="0"/>
              <a:t>Some of them can fly up to 200 mph.</a:t>
            </a:r>
            <a:endParaRPr lang="en-US" dirty="0"/>
          </a:p>
        </p:txBody>
      </p:sp>
      <p:pic>
        <p:nvPicPr>
          <p:cNvPr id="5122" name="Picture 2" descr="C:\Users\WSlab\AppData\Local\Microsoft\Windows\Temporary Internet Files\Content.IE5\YCBBBBP4\MC90005321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1000"/>
            <a:ext cx="2590800" cy="204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219200" y="3048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949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1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falcon’s 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can almost build a nest anywhere.</a:t>
            </a:r>
          </a:p>
          <a:p>
            <a:r>
              <a:rPr lang="en-US" dirty="0" smtClean="0"/>
              <a:t>Other falcons live in cities.</a:t>
            </a:r>
          </a:p>
          <a:p>
            <a:r>
              <a:rPr lang="en-US" dirty="0" smtClean="0"/>
              <a:t>Or they build them on rocky cliffs.</a:t>
            </a:r>
            <a:endParaRPr lang="en-US" dirty="0"/>
          </a:p>
        </p:txBody>
      </p:sp>
      <p:pic>
        <p:nvPicPr>
          <p:cNvPr id="4099" name="Picture 3" descr="C:\Users\WSlab\AppData\Local\Microsoft\Windows\Temporary Internet Files\Content.IE5\797PS1R6\MP900262502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0"/>
            <a:ext cx="3657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532360" y="549243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463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57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they 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Falcons are predators and raptors.</a:t>
            </a:r>
          </a:p>
          <a:p>
            <a:r>
              <a:rPr lang="en-US" dirty="0" smtClean="0"/>
              <a:t>They eat small ducks. </a:t>
            </a:r>
          </a:p>
          <a:p>
            <a:r>
              <a:rPr lang="en-US" dirty="0" smtClean="0"/>
              <a:t>They also eat mice, rabbits, and squirrels</a:t>
            </a:r>
            <a:endParaRPr lang="en-US" dirty="0"/>
          </a:p>
        </p:txBody>
      </p:sp>
      <p:pic>
        <p:nvPicPr>
          <p:cNvPr id="3074" name="Picture 2" descr="C:\Users\WSlab\AppData\Local\Microsoft\Windows\Temporary Internet Files\Content.IE5\ONAS3V0T\MP900178700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2426208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048000" y="6019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981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26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of a falcon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Younger falcons have longer flight feathers.</a:t>
            </a:r>
          </a:p>
          <a:p>
            <a:r>
              <a:rPr lang="en-US" dirty="0" smtClean="0"/>
              <a:t>Most falcons live 15 to 18 years old.</a:t>
            </a:r>
          </a:p>
          <a:p>
            <a:r>
              <a:rPr lang="en-US" dirty="0" smtClean="0"/>
              <a:t>Females lay up to two to four eggs.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Users\WSlab\AppData\Local\Microsoft\Windows\Temporary Internet Files\Content.IE5\YCBBBBP4\MP90044109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00400"/>
            <a:ext cx="21336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863913" y="547282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295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30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and cool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falcons have vision twice as better as humans.</a:t>
            </a:r>
          </a:p>
          <a:p>
            <a:r>
              <a:rPr lang="en-US" dirty="0" smtClean="0"/>
              <a:t>Falcons  have a nest called a scrape.</a:t>
            </a:r>
          </a:p>
          <a:p>
            <a:r>
              <a:rPr lang="en-US" dirty="0" smtClean="0"/>
              <a:t>Falcons have sharp pointed wings.</a:t>
            </a:r>
            <a:endParaRPr lang="en-US" dirty="0"/>
          </a:p>
        </p:txBody>
      </p:sp>
      <p:pic>
        <p:nvPicPr>
          <p:cNvPr id="1027" name="Picture 3" descr="C:\Users\WSlab\AppData\Local\Microsoft\Windows\Temporary Internet Files\Content.IE5\797PS1R6\MP90044109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24200"/>
            <a:ext cx="18288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438400" y="5410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169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4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www.pebblego.com/content/animals/pgo_player.php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147" name="Picture 3" descr="C:\Users\WSlab\AppData\Local\Microsoft\Windows\Temporary Internet Files\Content.IE5\EN9I0ALF\MC90000163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114800"/>
            <a:ext cx="2514600" cy="226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81000" y="5943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961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5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90</TotalTime>
  <Words>146</Words>
  <Application>Microsoft Office PowerPoint</Application>
  <PresentationFormat>On-screen Show (4:3)</PresentationFormat>
  <Paragraphs>28</Paragraphs>
  <Slides>7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Falcons</vt:lpstr>
      <vt:lpstr>Who are they?</vt:lpstr>
      <vt:lpstr>A falcon’s habitat</vt:lpstr>
      <vt:lpstr>What they eat</vt:lpstr>
      <vt:lpstr>Life cycle of a falcon</vt:lpstr>
      <vt:lpstr>Fun and cool facts</vt:lpstr>
      <vt:lpstr>References 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11</cp:revision>
  <dcterms:created xsi:type="dcterms:W3CDTF">2013-03-25T15:31:43Z</dcterms:created>
  <dcterms:modified xsi:type="dcterms:W3CDTF">2013-04-10T17:18:32Z</dcterms:modified>
</cp:coreProperties>
</file>