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 id="258"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2" y="-5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022F437-60B5-4DEA-B6F6-1A3409CE04A6}" type="datetimeFigureOut">
              <a:rPr lang="en-US" smtClean="0"/>
              <a:t>4/10/2013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E5AFF68-373F-4E8E-8DF0-DFAD90A35CF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22F437-60B5-4DEA-B6F6-1A3409CE04A6}"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AFF68-373F-4E8E-8DF0-DFAD90A35C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22F437-60B5-4DEA-B6F6-1A3409CE04A6}"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AFF68-373F-4E8E-8DF0-DFAD90A35CF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022F437-60B5-4DEA-B6F6-1A3409CE04A6}" type="datetimeFigureOut">
              <a:rPr lang="en-US" smtClean="0"/>
              <a:t>4/10/2013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8E5AFF68-373F-4E8E-8DF0-DFAD90A35CF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D022F437-60B5-4DEA-B6F6-1A3409CE04A6}" type="datetimeFigureOut">
              <a:rPr lang="en-US" smtClean="0"/>
              <a:t>4/10/2013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8E5AFF68-373F-4E8E-8DF0-DFAD90A35CFE}"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022F437-60B5-4DEA-B6F6-1A3409CE04A6}" type="datetimeFigureOut">
              <a:rPr lang="en-US" smtClean="0"/>
              <a:t>4/10/2013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8E5AFF68-373F-4E8E-8DF0-DFAD90A35CF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022F437-60B5-4DEA-B6F6-1A3409CE04A6}" type="datetimeFigureOut">
              <a:rPr lang="en-US" smtClean="0"/>
              <a:t>4/10/2013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8E5AFF68-373F-4E8E-8DF0-DFAD90A35CF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22F437-60B5-4DEA-B6F6-1A3409CE04A6}" type="datetimeFigureOut">
              <a:rPr lang="en-US" smtClean="0"/>
              <a:t>4/10/2013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AFF68-373F-4E8E-8DF0-DFAD90A35CF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022F437-60B5-4DEA-B6F6-1A3409CE04A6}" type="datetimeFigureOut">
              <a:rPr lang="en-US" smtClean="0"/>
              <a:t>4/10/2013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8E5AFF68-373F-4E8E-8DF0-DFAD90A35C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022F437-60B5-4DEA-B6F6-1A3409CE04A6}" type="datetimeFigureOut">
              <a:rPr lang="en-US" smtClean="0"/>
              <a:t>4/10/2013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8E5AFF68-373F-4E8E-8DF0-DFAD90A35CF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022F437-60B5-4DEA-B6F6-1A3409CE04A6}" type="datetimeFigureOut">
              <a:rPr lang="en-US" smtClean="0"/>
              <a:t>4/10/2013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8E5AFF68-373F-4E8E-8DF0-DFAD90A35CF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022F437-60B5-4DEA-B6F6-1A3409CE04A6}" type="datetimeFigureOut">
              <a:rPr lang="en-US" smtClean="0"/>
              <a:t>4/10/2013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E5AFF68-373F-4E8E-8DF0-DFAD90A35CF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3.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hyperlink" Target="http://www.pebblego.com/content/science/pgo_player.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274" y="457200"/>
            <a:ext cx="5978526" cy="685798"/>
          </a:xfrm>
        </p:spPr>
        <p:txBody>
          <a:bodyPr>
            <a:normAutofit fontScale="90000"/>
          </a:bodyPr>
          <a:lstStyle/>
          <a:p>
            <a:r>
              <a:rPr lang="en-US" dirty="0" smtClean="0"/>
              <a:t>Tornados</a:t>
            </a:r>
            <a:br>
              <a:rPr lang="en-US" dirty="0" smtClean="0"/>
            </a:br>
            <a:endParaRPr lang="en-US" dirty="0"/>
          </a:p>
        </p:txBody>
      </p:sp>
      <p:sp>
        <p:nvSpPr>
          <p:cNvPr id="3" name="Content Placeholder 2"/>
          <p:cNvSpPr>
            <a:spLocks noGrp="1"/>
          </p:cNvSpPr>
          <p:nvPr>
            <p:ph idx="1"/>
          </p:nvPr>
        </p:nvSpPr>
        <p:spPr>
          <a:xfrm>
            <a:off x="457200" y="2438400"/>
            <a:ext cx="8229600" cy="3687763"/>
          </a:xfrm>
        </p:spPr>
        <p:txBody>
          <a:bodyPr/>
          <a:lstStyle/>
          <a:p>
            <a:pPr marL="0" indent="0">
              <a:buNone/>
            </a:pPr>
            <a:endParaRPr lang="en-US" dirty="0"/>
          </a:p>
          <a:p>
            <a:pPr marL="0" indent="0">
              <a:buNone/>
            </a:pPr>
            <a:endParaRPr lang="en-US" dirty="0" smtClean="0"/>
          </a:p>
          <a:p>
            <a:pPr marL="0" indent="0" algn="ctr">
              <a:buNone/>
            </a:pPr>
            <a:r>
              <a:rPr lang="en-US" dirty="0" smtClean="0"/>
              <a:t>By Vanessa wells</a:t>
            </a:r>
            <a:endParaRPr lang="en-US" dirty="0"/>
          </a:p>
        </p:txBody>
      </p:sp>
      <p:pic>
        <p:nvPicPr>
          <p:cNvPr id="1028" name="Picture 4" descr="C:\Users\WSlab\AppData\Local\Microsoft\Windows\Temporary Internet Files\Content.IE5\2QYEZ6ET\MP90040046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939602"/>
            <a:ext cx="3276600" cy="2607809"/>
          </a:xfrm>
          <a:prstGeom prst="rect">
            <a:avLst/>
          </a:prstGeom>
          <a:noFill/>
          <a:extLst>
            <a:ext uri="{909E8E84-426E-40DD-AFC4-6F175D3DCCD1}">
              <a14:hiddenFill xmlns:a14="http://schemas.microsoft.com/office/drawing/2010/main">
                <a:solidFill>
                  <a:srgbClr val="FFFFFF"/>
                </a:solidFill>
              </a14:hiddenFill>
            </a:ext>
          </a:extLst>
        </p:spPr>
      </p:pic>
      <p:pic>
        <p:nvPicPr>
          <p:cNvPr id="4"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99147111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4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tornados</a:t>
            </a:r>
            <a:endParaRPr lang="en-US" dirty="0"/>
          </a:p>
        </p:txBody>
      </p:sp>
      <p:sp>
        <p:nvSpPr>
          <p:cNvPr id="3" name="Content Placeholder 2"/>
          <p:cNvSpPr>
            <a:spLocks noGrp="1"/>
          </p:cNvSpPr>
          <p:nvPr>
            <p:ph idx="1"/>
          </p:nvPr>
        </p:nvSpPr>
        <p:spPr/>
        <p:txBody>
          <a:bodyPr/>
          <a:lstStyle/>
          <a:p>
            <a:r>
              <a:rPr lang="en-US" dirty="0" smtClean="0"/>
              <a:t>Tornados are a really big  funnel and when that big funnel hits the ground it becomes a Tornado.</a:t>
            </a:r>
            <a:endParaRPr lang="en-US" dirty="0"/>
          </a:p>
        </p:txBody>
      </p:sp>
      <p:pic>
        <p:nvPicPr>
          <p:cNvPr id="2050" name="Picture 2" descr="C:\Users\WSlab\AppData\Local\Microsoft\Windows\Temporary Internet Files\Content.IE5\LQC6PP4M\MP9004004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3460044"/>
            <a:ext cx="3901440" cy="3121152"/>
          </a:xfrm>
          <a:prstGeom prst="rect">
            <a:avLst/>
          </a:prstGeom>
          <a:noFill/>
          <a:extLst>
            <a:ext uri="{909E8E84-426E-40DD-AFC4-6F175D3DCCD1}">
              <a14:hiddenFill xmlns:a14="http://schemas.microsoft.com/office/drawing/2010/main">
                <a:solidFill>
                  <a:srgbClr val="FFFFFF"/>
                </a:solidFill>
              </a14:hiddenFill>
            </a:ext>
          </a:extLst>
        </p:spPr>
      </p:pic>
      <p:pic>
        <p:nvPicPr>
          <p:cNvPr id="4"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62800" y="4648200"/>
            <a:ext cx="609600" cy="609600"/>
          </a:xfrm>
          <a:prstGeom prst="rect">
            <a:avLst/>
          </a:prstGeom>
        </p:spPr>
      </p:pic>
    </p:spTree>
    <p:extLst>
      <p:ext uri="{BB962C8B-B14F-4D97-AF65-F5344CB8AC3E}">
        <p14:creationId xmlns:p14="http://schemas.microsoft.com/office/powerpoint/2010/main" val="240318756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5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Tornados happen </a:t>
            </a:r>
            <a:endParaRPr lang="en-US" dirty="0"/>
          </a:p>
        </p:txBody>
      </p:sp>
      <p:sp>
        <p:nvSpPr>
          <p:cNvPr id="3" name="Content Placeholder 2"/>
          <p:cNvSpPr>
            <a:spLocks noGrp="1"/>
          </p:cNvSpPr>
          <p:nvPr>
            <p:ph idx="1"/>
          </p:nvPr>
        </p:nvSpPr>
        <p:spPr/>
        <p:txBody>
          <a:bodyPr/>
          <a:lstStyle/>
          <a:p>
            <a:r>
              <a:rPr lang="en-US" dirty="0" smtClean="0"/>
              <a:t>Tornados mostly happen in the spring or the summer. Tornados happen when ever cold air masses meet worm air masses. Then the wind spins the cold air and the hot air together and the wind moves so fast it turns in to a Tornado. </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724400"/>
            <a:ext cx="38100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86600" y="5334000"/>
            <a:ext cx="609600" cy="609600"/>
          </a:xfrm>
          <a:prstGeom prst="rect">
            <a:avLst/>
          </a:prstGeom>
        </p:spPr>
      </p:pic>
    </p:spTree>
    <p:extLst>
      <p:ext uri="{BB962C8B-B14F-4D97-AF65-F5344CB8AC3E}">
        <p14:creationId xmlns:p14="http://schemas.microsoft.com/office/powerpoint/2010/main" val="20768346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6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they happen</a:t>
            </a:r>
            <a:endParaRPr lang="en-US" dirty="0"/>
          </a:p>
        </p:txBody>
      </p:sp>
      <p:sp>
        <p:nvSpPr>
          <p:cNvPr id="3" name="Content Placeholder 2"/>
          <p:cNvSpPr>
            <a:spLocks noGrp="1"/>
          </p:cNvSpPr>
          <p:nvPr>
            <p:ph idx="1"/>
          </p:nvPr>
        </p:nvSpPr>
        <p:spPr>
          <a:xfrm>
            <a:off x="381000" y="1600200"/>
            <a:ext cx="8229600" cy="4525963"/>
          </a:xfrm>
        </p:spPr>
        <p:txBody>
          <a:bodyPr/>
          <a:lstStyle/>
          <a:p>
            <a:r>
              <a:rPr lang="en-US" dirty="0" smtClean="0"/>
              <a:t>Tornados can happen all over the world hundreds of tornados can happen each year they mostly happen in tornado alley.   </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124200"/>
            <a:ext cx="4311078"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3614173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2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they do</a:t>
            </a:r>
            <a:endParaRPr lang="en-US" dirty="0"/>
          </a:p>
        </p:txBody>
      </p:sp>
      <p:sp>
        <p:nvSpPr>
          <p:cNvPr id="3" name="Content Placeholder 2"/>
          <p:cNvSpPr>
            <a:spLocks noGrp="1"/>
          </p:cNvSpPr>
          <p:nvPr>
            <p:ph idx="1"/>
          </p:nvPr>
        </p:nvSpPr>
        <p:spPr/>
        <p:txBody>
          <a:bodyPr/>
          <a:lstStyle/>
          <a:p>
            <a:r>
              <a:rPr lang="en-US" dirty="0" smtClean="0"/>
              <a:t>Big and strong tornados can and will destroy any thing in their paths they can lifted up any tree and any car they can also tear a roof off of a building.   </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725" y="3943350"/>
            <a:ext cx="440055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42935157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0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Tornado safety</a:t>
            </a:r>
            <a:endParaRPr lang="en-US" dirty="0"/>
          </a:p>
        </p:txBody>
      </p:sp>
      <p:sp>
        <p:nvSpPr>
          <p:cNvPr id="3" name="Content Placeholder 2"/>
          <p:cNvSpPr>
            <a:spLocks noGrp="1"/>
          </p:cNvSpPr>
          <p:nvPr>
            <p:ph idx="1"/>
          </p:nvPr>
        </p:nvSpPr>
        <p:spPr/>
        <p:txBody>
          <a:bodyPr/>
          <a:lstStyle/>
          <a:p>
            <a:r>
              <a:rPr lang="en-US" dirty="0" smtClean="0"/>
              <a:t>For safety if a tornado comes you should listen for the sirens and hide in a room that has know windows or hide in a </a:t>
            </a:r>
            <a:r>
              <a:rPr lang="en-US" dirty="0" smtClean="0"/>
              <a:t>ditch.</a:t>
            </a:r>
            <a:endParaRPr lang="en-US" dirty="0"/>
          </a:p>
        </p:txBody>
      </p:sp>
      <p:pic>
        <p:nvPicPr>
          <p:cNvPr id="6146" name="Picture 2" descr="C:\Users\WSlab\AppData\Local\Microsoft\Windows\Temporary Internet Files\Content.IE5\RXH1DYGR\MP90040694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114800"/>
            <a:ext cx="3901440" cy="2599944"/>
          </a:xfrm>
          <a:prstGeom prst="rect">
            <a:avLst/>
          </a:prstGeom>
          <a:noFill/>
          <a:extLst>
            <a:ext uri="{909E8E84-426E-40DD-AFC4-6F175D3DCCD1}">
              <a14:hiddenFill xmlns:a14="http://schemas.microsoft.com/office/drawing/2010/main">
                <a:solidFill>
                  <a:srgbClr val="FFFFFF"/>
                </a:solidFill>
              </a14:hiddenFill>
            </a:ext>
          </a:extLst>
        </p:spPr>
      </p:pic>
      <p:pic>
        <p:nvPicPr>
          <p:cNvPr id="4"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85941943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eferences</a:t>
            </a:r>
            <a:endParaRPr lang="en-US" dirty="0"/>
          </a:p>
        </p:txBody>
      </p:sp>
      <p:sp>
        <p:nvSpPr>
          <p:cNvPr id="3" name="Content Placeholder 2"/>
          <p:cNvSpPr>
            <a:spLocks noGrp="1"/>
          </p:cNvSpPr>
          <p:nvPr>
            <p:ph idx="1"/>
          </p:nvPr>
        </p:nvSpPr>
        <p:spPr/>
        <p:txBody>
          <a:bodyPr/>
          <a:lstStyle/>
          <a:p>
            <a:r>
              <a:rPr lang="en-US" dirty="0">
                <a:hlinkClick r:id="rId4"/>
              </a:rPr>
              <a:t>http://</a:t>
            </a:r>
            <a:r>
              <a:rPr lang="en-US" dirty="0" smtClean="0">
                <a:hlinkClick r:id="rId4"/>
              </a:rPr>
              <a:t>www.pebblego.com/content/science/pgo_player.php</a:t>
            </a:r>
            <a:endParaRPr lang="en-US" dirty="0" smtClean="0"/>
          </a:p>
          <a:p>
            <a:endParaRPr lang="en-US" dirty="0"/>
          </a:p>
        </p:txBody>
      </p:sp>
      <p:pic>
        <p:nvPicPr>
          <p:cNvPr id="7170" name="Picture 2" descr="C:\Users\WSlab\AppData\Local\Microsoft\Windows\Temporary Internet Files\Content.IE5\RXH1DYGR\MP90040142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1280" y="3657600"/>
            <a:ext cx="3901440" cy="2599944"/>
          </a:xfrm>
          <a:prstGeom prst="rect">
            <a:avLst/>
          </a:prstGeom>
          <a:noFill/>
          <a:extLst>
            <a:ext uri="{909E8E84-426E-40DD-AFC4-6F175D3DCCD1}">
              <a14:hiddenFill xmlns:a14="http://schemas.microsoft.com/office/drawing/2010/main">
                <a:solidFill>
                  <a:srgbClr val="FFFFFF"/>
                </a:solidFill>
              </a14:hiddenFill>
            </a:ext>
          </a:extLst>
        </p:spPr>
      </p:pic>
      <p:pic>
        <p:nvPicPr>
          <p:cNvPr id="4"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64979020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2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92</TotalTime>
  <Words>172</Words>
  <Application>Microsoft Office PowerPoint</Application>
  <PresentationFormat>On-screen Show (4:3)</PresentationFormat>
  <Paragraphs>16</Paragraphs>
  <Slides>7</Slides>
  <Notes>0</Notes>
  <HiddenSlides>0</HiddenSlides>
  <MMClips>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Verve</vt:lpstr>
      <vt:lpstr>Tornados </vt:lpstr>
      <vt:lpstr>What are tornados</vt:lpstr>
      <vt:lpstr>How do Tornados happen </vt:lpstr>
      <vt:lpstr>Where do they happen</vt:lpstr>
      <vt:lpstr>What do they do</vt:lpstr>
      <vt:lpstr>Tornado safety</vt:lpstr>
      <vt:lpstr>References</vt:lpstr>
    </vt:vector>
  </TitlesOfParts>
  <Company>Willard R-II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11</cp:revision>
  <dcterms:created xsi:type="dcterms:W3CDTF">2013-03-25T15:31:43Z</dcterms:created>
  <dcterms:modified xsi:type="dcterms:W3CDTF">2013-04-10T17:18:30Z</dcterms:modified>
</cp:coreProperties>
</file>