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28" autoAdjust="0"/>
    <p:restoredTop sz="86369" autoAdjust="0"/>
  </p:normalViewPr>
  <p:slideViewPr>
    <p:cSldViewPr>
      <p:cViewPr varScale="1">
        <p:scale>
          <a:sx n="95" d="100"/>
          <a:sy n="95" d="100"/>
        </p:scale>
        <p:origin x="-1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3.png"/><Relationship Id="rId4" Type="http://schemas.openxmlformats.org/officeDocument/2006/relationships/hyperlink" Target="http://www.pebblego.com/content/animals/pgo_player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Tyler M.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9100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81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5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Labs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retrievers are a size dog they are friendly dogs  weigh 55 to 80 ponds 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15000" y="3733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6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Labs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lab likes the water it has a tail like an otter to help them swim thick water 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72200" y="3581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4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Labs life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Female labs give birth to about 10 puppies grow quickly labs live to be 10 13 years old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9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Owners give them food and water every day labs should get sun light dally 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8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Labs are the most breed in the united stats hunters use labs to get dead birds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3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Labrador retrieves are a medium size they are friendly dogs way 55 to 80 pounds. A lab likes to be in water it has a tail like otter to help </a:t>
            </a:r>
            <a:r>
              <a:rPr lang="en-US" smtClean="0"/>
              <a:t>them </a:t>
            </a:r>
            <a:r>
              <a:rPr lang="en-US" smtClean="0"/>
              <a:t>swim.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2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www.pebblego.com/content/animals/pgo_player.php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</TotalTime>
  <Words>135</Words>
  <Application>Microsoft Office PowerPoint</Application>
  <PresentationFormat>On-screen Show (4:3)</PresentationFormat>
  <Paragraphs>16</Paragraphs>
  <Slides>8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Apex</vt:lpstr>
      <vt:lpstr>Dogs</vt:lpstr>
      <vt:lpstr>Labs size</vt:lpstr>
      <vt:lpstr>Labs body</vt:lpstr>
      <vt:lpstr>Labs life cycle</vt:lpstr>
      <vt:lpstr>Care</vt:lpstr>
      <vt:lpstr>Fun facts</vt:lpstr>
      <vt:lpstr>Size</vt:lpstr>
      <vt:lpstr>References </vt:lpstr>
    </vt:vector>
  </TitlesOfParts>
  <Company>Willard R-II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10</cp:revision>
  <dcterms:created xsi:type="dcterms:W3CDTF">2013-03-25T15:31:43Z</dcterms:created>
  <dcterms:modified xsi:type="dcterms:W3CDTF">2013-04-17T16:05:21Z</dcterms:modified>
</cp:coreProperties>
</file>