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86" autoAdjust="0"/>
  </p:normalViewPr>
  <p:slideViewPr>
    <p:cSldViewPr>
      <p:cViewPr varScale="1">
        <p:scale>
          <a:sx n="49" d="100"/>
          <a:sy n="49" d="100"/>
        </p:scale>
        <p:origin x="-102" y="-11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138F6-58E6-4379-8E45-206B1C9C4DC0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E57E4-373D-435C-A3CD-C6FF8718D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11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E57E4-373D-435C-A3CD-C6FF8718DA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6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6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1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8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6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7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4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0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3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KANGAROOS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                                        By:  Taylor Wylie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440363"/>
          </a:xfrm>
        </p:spPr>
        <p:txBody>
          <a:bodyPr/>
          <a:lstStyle/>
          <a:p>
            <a:r>
              <a:rPr lang="en-US" dirty="0" smtClean="0"/>
              <a:t>Kangaroos are mammals.</a:t>
            </a:r>
          </a:p>
          <a:p>
            <a:r>
              <a:rPr lang="en-US" dirty="0" smtClean="0"/>
              <a:t>Some are only 21 inches.</a:t>
            </a:r>
          </a:p>
          <a:p>
            <a:r>
              <a:rPr lang="en-US" dirty="0" smtClean="0"/>
              <a:t>Some are 53 centimeters.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21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Kangaroos live in Australia and </a:t>
            </a:r>
            <a:r>
              <a:rPr lang="en-US" dirty="0"/>
              <a:t>P</a:t>
            </a:r>
            <a:r>
              <a:rPr lang="en-US" dirty="0" smtClean="0"/>
              <a:t>apua New Guinea.</a:t>
            </a:r>
          </a:p>
          <a:p>
            <a:r>
              <a:rPr lang="en-US" dirty="0" smtClean="0"/>
              <a:t>Some live in hot deserts or dry grasslands.</a:t>
            </a:r>
          </a:p>
          <a:p>
            <a:r>
              <a:rPr lang="en-US" dirty="0" smtClean="0"/>
              <a:t>Others live in forests.</a:t>
            </a:r>
          </a:p>
          <a:p>
            <a:r>
              <a:rPr lang="en-US" dirty="0" smtClean="0"/>
              <a:t>They live in groups called mobs.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4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1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FOOD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Kangaroos are nocturnal.</a:t>
            </a:r>
          </a:p>
          <a:p>
            <a:r>
              <a:rPr lang="en-US" dirty="0" smtClean="0"/>
              <a:t>Every night they feed on plants and grass.</a:t>
            </a:r>
          </a:p>
          <a:p>
            <a:r>
              <a:rPr lang="en-US" dirty="0" smtClean="0"/>
              <a:t>They only need a little water to survive.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304800" y="94488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2600" dirty="0" smtClean="0"/>
          </a:p>
        </p:txBody>
      </p:sp>
      <p:sp>
        <p:nvSpPr>
          <p:cNvPr id="5" name="TextBox 4"/>
          <p:cNvSpPr txBox="1"/>
          <p:nvPr/>
        </p:nvSpPr>
        <p:spPr>
          <a:xfrm rot="20414672" flipH="1">
            <a:off x="4330743" y="1753117"/>
            <a:ext cx="96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28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newborn lives in their moms pouch.</a:t>
            </a:r>
          </a:p>
          <a:p>
            <a:r>
              <a:rPr lang="en-US" smtClean="0"/>
              <a:t>In </a:t>
            </a:r>
            <a:r>
              <a:rPr lang="en-US" dirty="0" smtClean="0"/>
              <a:t>about six months it is called a Joey</a:t>
            </a:r>
            <a:r>
              <a:rPr lang="en-US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33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97</Words>
  <Application>Microsoft Office PowerPoint</Application>
  <PresentationFormat>On-screen Show (4:3)</PresentationFormat>
  <Paragraphs>21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KANGAROOS</vt:lpstr>
      <vt:lpstr>BODY</vt:lpstr>
      <vt:lpstr>HABITAT</vt:lpstr>
      <vt:lpstr>FOOD </vt:lpstr>
      <vt:lpstr>LIFE CYCLE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13</cp:revision>
  <dcterms:created xsi:type="dcterms:W3CDTF">2013-03-25T15:31:43Z</dcterms:created>
  <dcterms:modified xsi:type="dcterms:W3CDTF">2013-04-22T17:12:35Z</dcterms:modified>
</cp:coreProperties>
</file>