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Taidym</a:t>
            </a:r>
          </a:p>
          <a:p>
            <a:endParaRPr lang="en-US" dirty="0"/>
          </a:p>
        </p:txBody>
      </p:sp>
      <p:pic>
        <p:nvPicPr>
          <p:cNvPr id="2050" name="Picture 2" descr="C:\Users\WSlab\AppData\Local\Microsoft\Windows\Temporary Internet Files\Content.IE5\797PS1R6\MP90026284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590"/>
            <a:ext cx="1695905" cy="25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YCBBBBP4\MP9004010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125"/>
            <a:ext cx="2720975" cy="18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Slab\AppData\Local\Microsoft\Windows\Temporary Internet Files\Content.IE5\EN9I0ALF\MC9000528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917575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Slab\AppData\Local\Microsoft\Windows\Temporary Internet Files\Content.IE5\797PS1R6\MC90005303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985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Wolfs are related to dogs. </a:t>
            </a:r>
          </a:p>
          <a:p>
            <a:r>
              <a:rPr lang="en-US" dirty="0" smtClean="0"/>
              <a:t>They  have thick fur it can any shade  of back white, and , brown, red. </a:t>
            </a:r>
          </a:p>
          <a:p>
            <a:r>
              <a:rPr lang="en-US" dirty="0" smtClean="0"/>
              <a:t>Auld wolfs weight to 75 to 127 pound.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WSlab\AppData\Local\Microsoft\Windows\Temporary Internet Files\Content.IE5\797PS1R6\MC9003362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122488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 lives in packs.</a:t>
            </a:r>
          </a:p>
          <a:p>
            <a:r>
              <a:rPr lang="en-US" dirty="0" smtClean="0"/>
              <a:t>The wolf  are found  in Asia, north America, and Europe.</a:t>
            </a:r>
          </a:p>
          <a:p>
            <a:r>
              <a:rPr lang="en-US" dirty="0" smtClean="0"/>
              <a:t>Wolf in forest and mountains.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WSlab\AppData\Local\Microsoft\Windows\Temporary Internet Files\Content.IE5\EN9I0ALF\MC900332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79" y="4724400"/>
            <a:ext cx="1919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65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Wolfs eat Deer, Moose, and elf .</a:t>
            </a:r>
          </a:p>
          <a:p>
            <a:r>
              <a:rPr lang="en-US" dirty="0" smtClean="0"/>
              <a:t>They even eat meat.</a:t>
            </a:r>
          </a:p>
          <a:p>
            <a:r>
              <a:rPr lang="en-US" dirty="0" smtClean="0"/>
              <a:t>They have sharp teeth and sharp  claws.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WSlab\AppData\Local\Microsoft\Windows\Temporary Internet Files\Content.IE5\YCBBBBP4\MP9004068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9187"/>
            <a:ext cx="2081212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Slab\AppData\Local\Microsoft\Windows\Temporary Internet Files\Content.IE5\ONAS3V0T\MC900029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4243388"/>
            <a:ext cx="1743075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8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8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Litters have about 6 wolf pups.</a:t>
            </a:r>
          </a:p>
          <a:p>
            <a:r>
              <a:rPr lang="en-US" dirty="0" smtClean="0"/>
              <a:t>Female wolf give  birth about 60 days.</a:t>
            </a:r>
          </a:p>
          <a:p>
            <a:r>
              <a:rPr lang="en-US" dirty="0" smtClean="0"/>
              <a:t>Wolf mate in spring time.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797PS1R6\MC90044483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5539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Slab\AppData\Local\Microsoft\Windows\Temporary Internet Files\Content.IE5\YCBBBBP4\MC9000485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58061" cy="15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 facts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olfs pack  plays together  and sleep. </a:t>
            </a:r>
          </a:p>
          <a:p>
            <a:r>
              <a:rPr lang="en-US" dirty="0"/>
              <a:t>W</a:t>
            </a:r>
            <a:r>
              <a:rPr lang="en-US" dirty="0" smtClean="0"/>
              <a:t>olfs  sense  of smell 100 times better. </a:t>
            </a:r>
          </a:p>
          <a:p>
            <a:r>
              <a:rPr lang="en-US" dirty="0"/>
              <a:t>W</a:t>
            </a:r>
            <a:r>
              <a:rPr lang="en-US" dirty="0" smtClean="0"/>
              <a:t>olfs  barks and grown 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WSlab\AppData\Local\Microsoft\Windows\Temporary Internet Files\Content.IE5\ONAS3V0T\MP90026284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4193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9109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0602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135</Words>
  <Application>Microsoft Office PowerPoint</Application>
  <PresentationFormat>On-screen Show (4:3)</PresentationFormat>
  <Paragraphs>45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Wolves</vt:lpstr>
      <vt:lpstr>body</vt:lpstr>
      <vt:lpstr>habitats</vt:lpstr>
      <vt:lpstr>Food </vt:lpstr>
      <vt:lpstr>Live cycle</vt:lpstr>
      <vt:lpstr>Fun facts </vt:lpstr>
      <vt:lpstr>To look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2013-03-25T15:31:43Z</dcterms:created>
  <dcterms:modified xsi:type="dcterms:W3CDTF">2013-04-17T16:10:43Z</dcterms:modified>
</cp:coreProperties>
</file>