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20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08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8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34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98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3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45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52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12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5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42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53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google.com/url?sa=i&amp;rct=j&amp;q=kerbal+space+program+pluto&amp;source=images&amp;cd=&amp;cad=rja&amp;docid=1k2GShVQn1jbDM&amp;tbnid=NoVsgTkm3k68bM:&amp;ved=0CAUQjRw&amp;url=http%3A%2F%2Fwww.youtube.com%2Fall_comments%3Fv%3DMR0jq85nVwg&amp;ei=OL92UfGUJMKQrQG2hoGYAg&amp;psig=AFQjCNFNe5WkmvgQ4Yz6VkR0AeS4nzeBzw&amp;ust=136682303796831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bblego.com/content/science/pgo_playe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-7136"/>
            <a:ext cx="7772400" cy="1470025"/>
          </a:xfrm>
        </p:spPr>
        <p:txBody>
          <a:bodyPr/>
          <a:lstStyle/>
          <a:p>
            <a:r>
              <a:rPr lang="en-US" dirty="0" smtClean="0"/>
              <a:t>The Dwarf Planet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6324600"/>
            <a:ext cx="37338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Tahj Harden</a:t>
            </a:r>
            <a:endParaRPr lang="en-US" dirty="0"/>
          </a:p>
        </p:txBody>
      </p:sp>
      <p:pic>
        <p:nvPicPr>
          <p:cNvPr id="1026" name="Picture 2" descr="http://i2.ytimg.com/vi/MR0jq85nVwg/mqdefault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600"/>
            <a:ext cx="5257800" cy="345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7200" y="228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052 -0.47374 C -0.44479 -0.4712 -0.4467 -0.46449 -0.44358 -0.45801 C -0.44219 -0.45084 -0.4408 -0.45015 -0.43559 -0.44876 C -0.4316 -0.44598 -0.429 -0.44575 -0.42674 -0.44089 C -0.42709 -0.43673 -0.42709 -0.43303 -0.42761 -0.42887 C -0.42795 -0.42609 -0.42952 -0.421 -0.42952 -0.421 C -0.42934 -0.41961 -0.429 -0.41823 -0.42848 -0.41707 C -0.42813 -0.41591 -0.42709 -0.41545 -0.42674 -0.41429 C -0.42413 -0.40782 -0.42448 -0.40504 -0.42066 -0.39972 C -0.41997 -0.39278 -0.41788 -0.38677 -0.41667 -0.38006 C -0.41563 -0.37335 -0.41563 -0.36664 -0.41163 -0.36155 C -0.40938 -0.33703 -0.41163 -0.36664 -0.41163 -0.32338 C -0.41163 -0.30118 -0.41441 -0.30627 -0.40868 -0.29817 C -0.40729 -0.29262 -0.40417 -0.28151 -0.40191 -0.27712 C -0.40157 -0.27087 -0.40278 -0.24682 -0.39792 -0.24011 C -0.39705 -0.23502 -0.39497 -0.23317 -0.39393 -0.22831 C -0.39306 -0.18968 -0.39341 -0.18945 -0.38907 -0.16262 C -0.38872 -0.14966 -0.38854 -0.13694 -0.38785 -0.12445 C -0.38733 -0.11011 -0.37518 -0.10108 -0.36806 -0.09276 C -0.36598 -0.08258 -0.36511 -0.06569 -0.35643 -0.06222 C -0.35313 -0.05783 -0.35 -0.05436 -0.34549 -0.05297 C -0.33976 -0.04117 -0.34896 -0.05875 -0.33854 -0.04626 C -0.33368 -0.04071 -0.33473 -0.03747 -0.32969 -0.03308 C -0.32327 -0.02105 -0.31702 -0.01735 -0.30677 -0.01341 C -0.304 -0.01457 -0.29775 -0.01735 -0.29775 -0.01735 C -0.29115 -0.02405 -0.28507 -0.02845 -0.27709 -0.03169 C -0.27118 -0.03978 -0.27969 -0.02914 -0.27223 -0.03701 C -0.26858 -0.04071 -0.26684 -0.04557 -0.2632 -0.04904 C -0.26094 -0.05829 -0.26441 -0.04719 -0.2592 -0.0569 C -0.25816 -0.05875 -0.25799 -0.06269 -0.25747 -0.06477 C -0.25538 -0.07009 -0.25295 -0.07471 -0.25052 -0.07934 C -0.24566 -0.10201 -0.23976 -0.1064 -0.22448 -0.11612 C -0.22327 -0.1182 -0.22257 -0.12121 -0.22084 -0.12283 C -0.21875 -0.12468 -0.21598 -0.12445 -0.21372 -0.1256 C -0.20764 -0.12815 -0.20209 -0.13185 -0.19584 -0.13463 C -0.19341 -0.13833 -0.18941 -0.14041 -0.18611 -0.14388 C -0.18091 -0.1492 -0.17344 -0.15868 -0.16719 -0.161 C -0.15938 -0.16794 -0.14375 -0.16539 -0.13455 -0.16632 C -0.13108 -0.16794 -0.12726 -0.16886 -0.12379 -0.17025 C -0.1191 -0.17464 -0.1158 -0.17464 -0.1099 -0.1758 C -0.09775 -0.18112 -0.08559 -0.18644 -0.07327 -0.1913 C -0.06875 -0.19731 -0.05157 -0.19731 -0.04532 -0.19801 C -0.04028 -0.20078 -0.03473 -0.2024 -0.02969 -0.20448 C 0.00382 -0.20425 0.03715 -0.20425 0.07048 -0.20333 C 0.07413 -0.20333 0.07864 -0.20009 0.08229 -0.19963 C 0.09982 -0.19685 0.11736 -0.19616 0.13472 -0.19569 C 0.15729 -0.19222 0.13698 -0.19593 0.14861 -0.19269 C 0.15243 -0.19176 0.15955 -0.19014 0.15955 -0.19014 C 0.16666 -0.1839 0.15781 -0.19061 0.16753 -0.18621 C 0.17604 -0.18205 0.18559 -0.17511 0.19409 -0.17025 C 0.19652 -0.16516 0.19878 -0.16539 0.20312 -0.16377 C 0.20816 -0.15891 0.21423 -0.15637 0.21996 -0.15313 C 0.22309 -0.15128 0.22691 -0.14943 0.22968 -0.14665 C 0.23073 -0.14573 0.23177 -0.14457 0.23281 -0.14388 C 0.24392 -0.13648 0.25729 -0.12931 0.26944 -0.12445 C 0.27413 -0.11982 0.27968 -0.11681 0.28437 -0.11219 C 0.28975 -0.10687 0.29305 -0.09646 0.2993 -0.09391 C 0.3026 -0.08697 0.30764 -0.08744 0.31284 -0.08466 C 0.31562 -0.08304 0.31823 -0.08073 0.321 -0.07934 C 0.32343 -0.07795 0.32639 -0.0768 0.32899 -0.07541 C 0.33576 -0.0724 0.33941 -0.06777 0.34583 -0.06222 C 0.35781 -0.05204 0.37118 -0.04048 0.38524 -0.03562 C 0.3967 -0.02683 0.39166 -0.02961 0.4 -0.02521 C 0.40434 -0.01966 0.41007 -0.01665 0.41493 -0.01203 C 0.42152 -0.00601 0.42604 0.00093 0.43073 0.00902 C 0.43159 0.01273 0.43316 0.01596 0.43385 0.01967 C 0.43628 0.03979 0.43437 0.04927 0.44184 0.06709 C 0.44236 0.07287 0.44323 0.07865 0.44462 0.0842 C 0.44323 0.10109 0.44323 0.12399 0.43489 0.13833 C 0.43003 0.17488 0.41562 0.2105 0.40208 0.24266 C 0.39548 0.25862 0.39305 0.26371 0.38524 0.27689 C 0.38194 0.28245 0.38142 0.28684 0.37621 0.28985 C 0.36771 0.30188 0.36562 0.30118 0.35277 0.30326 C 0.34392 0.30627 0.33472 0.3065 0.32587 0.30697 C 0.31944 0.30858 0.31284 0.30997 0.30607 0.31113 C 0.28576 0.32061 0.25486 0.31714 0.23489 0.31784 C 0.19062 0.3227 0.16805 0.31992 0.10989 0.31923 C 0.09444 0.31298 0.07673 0.31159 0.06041 0.30997 C 0.05156 0.30581 0.03264 0.30188 0.03264 0.30188 C 0.01527 0.2917 -0.00174 0.28337 -0.01979 0.27435 C -0.02552 0.27157 -0.02986 0.26487 -0.03559 0.26232 C -0.0382 0.26093 -0.0408 0.25978 -0.04358 0.25839 C -0.05174 0.24752 -0.06216 0.24196 -0.07014 0.23063 C -0.07622 0.2223 -0.08282 0.21397 -0.08993 0.20703 C -0.09931 0.17488 -0.12309 0.14227 -0.13559 0.11196 C -0.14497 0.08883 -0.15243 0.06547 -0.1592 0.04072 C -0.16025 0.03354 -0.16146 0.02429 -0.16111 0.01712 C -0.16077 -0.01897 -0.15764 -0.04788 -0.15243 -0.08188 C -0.15122 -0.08975 -0.15 -0.10317 -0.14653 -0.10987 C -0.13125 -0.13671 -0.11354 -0.15151 -0.0908 -0.16632 C -0.08334 -0.17696 -0.09167 -0.16678 -0.08021 -0.1758 C -0.05643 -0.19384 -0.04861 -0.19408 -0.01979 -0.19569 C 0.02587 -0.19477 0.07882 -0.19963 0.125 -0.18875 C 0.13802 -0.18135 0.15052 -0.17372 0.1625 -0.16377 C 0.16423 -0.161 0.16562 -0.15753 0.16753 -0.15452 C 0.17187 -0.14897 0.17777 -0.14504 0.18142 -0.13856 C 0.19184 -0.11982 0.20295 -0.10085 0.20798 -0.07795 C 0.20972 -0.0458 0.21198 -0.00971 0.20104 0.01967 C 0.19305 0.07634 0.16979 0.14296 0.1368 0.18205 C 0.12187 0.19963 0.13194 0.18598 0.1151 0.20171 C 0.0993 0.21652 0.0868 0.22809 0.06736 0.23063 C 0.04201 0.22994 0.01909 0.23109 -0.00382 0.21629 C -0.03021 0.1994 -0.04757 0.16794 -0.06424 0.13718 C -0.08993 0.0886 -0.10365 0.04719 -0.10782 -0.01341 C -0.1066 -0.04557 -0.11129 -0.06037 -0.09879 -0.08188 C -0.0974 -0.08489 -0.09532 -0.08721 -0.0941 -0.08975 C -0.09306 -0.09183 -0.09306 -0.09507 -0.09184 -0.09646 C -0.08559 -0.10525 -0.07431 -0.11358 -0.06528 -0.11612 C -0.06077 -0.11751 -0.05139 -0.1189 -0.05139 -0.1189 C 0.03889 -0.11774 0.04097 -0.13925 0.09132 -0.09276 C 0.0967 -0.08258 0.09982 -0.0724 0.10295 -0.06107 C 0.10798 0.00741 0.09913 0.09392 0.04271 0.12121 C 0.03316 0.12561 0.02257 0.12677 0.01302 0.12792 C 0.00277 0.127 -0.00764 0.12815 -0.01754 0.12515 C -0.03716 0.11936 -0.04271 0.10086 -0.05521 0.0842 C -0.0599 0.07032 -0.0625 0.05598 -0.06736 0.0421 C -0.06771 0.03817 -0.06788 0.03424 -0.06806 0.03007 C -0.06875 0.02406 -0.07014 0.0118 -0.07014 0.0118 C -0.06962 -0.0074 -0.06927 -0.02614 -0.06806 -0.0451 C -0.06788 -0.04742 -0.06441 -0.05135 -0.0632 -0.05297 C -0.05747 -0.06199 -0.05018 -0.06199 -0.0415 -0.06338 C -0.02639 -0.06245 -0.01094 -0.06292 0.00416 -0.06107 C 0.00885 -0.06014 0.01319 -0.0569 0.01788 -0.05551 C 0.02152 -0.05459 0.02517 -0.05459 0.02899 -0.05413 C 0.03437 -0.05297 0.0401 -0.05251 0.04462 -0.04765 C 0.04757 -0.04464 0.0526 -0.03701 0.0526 -0.03701 C 0.05382 -0.03169 0.05468 -0.02683 0.05555 -0.02128 C 0.05451 -0.01318 0.05416 -0.00439 0.0526 0.00394 C 0.05191 0.00902 0.04705 0.0162 0.04462 0.01967 C 0.0342 0.0347 0.03159 0.03701 0.01788 0.0421 C -0.00365 0.03933 0.00295 0.04095 -0.00973 0.03285 C -0.01788 0.02198 -0.01493 0.02707 -0.01979 0.01828 C -0.02188 0.0081 -0.02223 0.00023 -0.03073 -0.00277 C -0.03438 0.00232 -0.03716 0.00394 -0.04254 0.00394 L -0.65417 -0.55679 L -5.55556E-7 3.79366E-7 " pathEditMode="relative" ptsTypes="fffffffffffffffffffffffffffffffffffffffffffffffffffffffffffffffffffffffffffffffffffffffffffffffffffffffffffffffffffffffffffffffffffffA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632 -0.11574 C 0.49983 -0.10787 0.48577 -0.10833 0.46841 -0.10486 C 0.46164 -0.10347 0.45469 -0.10023 0.44809 -0.09792 C 0.44237 -0.09329 0.43612 -0.09305 0.42969 -0.0912 C 0.42223 -0.08912 0.41094 -0.08194 0.40417 -0.08171 C 0.39184 -0.08125 0.37969 -0.08079 0.36737 -0.08032 C 0.35573 -0.0787 0.34445 -0.07616 0.33282 -0.075 C 0.31407 -0.06667 0.2941 -0.06319 0.27448 -0.06134 C 0.23993 -0.05347 0.21337 -0.05648 0.17344 -0.05579 C 0.13056 -0.05278 0.08837 -0.05254 0.04497 -0.05185 C 0.03282 -0.05092 0.0198 -0.05139 0.00816 -0.04629 C -0.01406 -0.04745 -0.03593 -0.05116 -0.05816 -0.0544 C -0.10069 -0.05393 -0.14305 -0.05393 -0.18559 -0.05301 C -0.18888 -0.05301 -0.19479 -0.04907 -0.19479 -0.04907 C -0.19548 -0.04768 -0.196 -0.04606 -0.19687 -0.04491 C -0.19774 -0.04352 -0.19913 -0.04259 -0.2 -0.04097 C -0.20729 -0.02731 -0.19635 -0.04282 -0.20503 -0.03125 C -0.20607 -0.02454 -0.20798 -0.01991 -0.21007 -0.01366 C -0.20972 -0.00972 -0.21076 0.00093 -0.20711 0.00533 C -0.19184 0.02315 -0.15364 0.02246 -0.13767 0.02315 C -0.08246 0.02847 -0.02638 0.02639 0.02865 0.02708 C 0.17431 0.02616 0.17049 0.03403 0.25 0.02037 C 0.25504 0.01806 0.25799 0.01528 0.25921 0.0081 C 0.26007 0.00347 0.26129 -0.00555 0.26129 -0.00555 C 0.26094 -0.01134 0.26129 -0.01759 0.26025 -0.02315 C 0.25799 -0.03449 0.24688 -0.03634 0.23993 -0.03819 C 0.19271 -0.03727 0.14688 -0.03495 0.1 -0.03264 C 0.09254 -0.0294 0.10035 -0.03241 0.08473 -0.03009 C 0.079 -0.0294 0.07327 -0.02685 0.06737 -0.02616 C 0.0566 -0.02106 0.04584 -0.02037 0.03473 -0.01782 C 0.02952 -0.01551 0.01997 -0.01319 0.01546 -0.00833 C 0.01424 -0.00741 0.01355 -0.00509 0.01233 -0.00417 C 0.01042 -0.00278 0.00625 -0.00139 0.00625 -0.00139 C 0.00434 0.00232 0.00313 0.00648 -0.00191 0.00394 C -0.00295 0.00347 -0.00121 -4.44444E-6 -4.16667E-6 -4.44444E-6 " pathEditMode="relative" ptsTypes="ffffffffffffffffffffffffffffffffff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82 -0.00347 0.004 -0.00208 0.01129 -0.00417 C 0.01771 -0.00949 0.0283 -0.00926 0.03559 -0.00949 C 0.05695 -0.01018 0.07778 -0.01042 0.09914 -0.01088 C 0.11875 -0.01667 0.10868 -0.01273 0.12865 -0.02315 C 0.13577 -0.02685 0.14202 -0.03403 0.14914 -0.03819 C 0.15556 -0.04213 0.1625 -0.04676 0.16945 -0.04907 C 0.1724 -0.05023 0.17552 -0.05023 0.17848 -0.05162 C 0.18438 -0.05509 0.18733 -0.0588 0.19375 -0.05995 C 0.19705 -0.0618 0.2 -0.06342 0.20313 -0.06528 C 0.20695 -0.06782 0.21007 -0.075 0.21337 -0.07755 C 0.21893 -0.08287 0.22223 -0.08472 0.22865 -0.08704 C 0.23629 -0.09375 0.24653 -0.09421 0.25521 -0.09537 C 0.26632 -0.09768 0.27761 -0.09838 0.28889 -0.09954 C 0.29445 -0.10139 0.3 -0.10139 0.30521 -0.10509 C 0.31198 -0.10926 0.31754 -0.11713 0.32257 -0.12384 C 0.32813 -0.13148 0.33351 -0.1368 0.33785 -0.14583 C 0.34028 -0.15856 0.33716 -0.14421 0.34098 -0.15509 C 0.34306 -0.16088 0.34028 -0.15995 0.34393 -0.16759 C 0.34827 -0.17592 0.3507 -0.18449 0.35625 -0.19213 C 0.35851 -0.20116 0.35938 -0.20231 0.36528 -0.2081 C 0.3665 -0.21204 0.36632 -0.21319 0.36841 -0.21643 C 0.37101 -0.22106 0.37639 -0.23009 0.37639 -0.23009 C 0.37813 -0.23842 0.37865 -0.23842 0.38282 -0.24514 C 0.38577 -0.24977 0.38386 -0.24954 0.38681 -0.25579 C 0.38941 -0.26134 0.39306 -0.2669 0.39601 -0.27222 C 0.39948 -0.28981 0.39393 -0.26273 0.39914 -0.28426 C 0.40313 -0.30069 0.40243 -0.31782 0.40834 -0.33333 C 0.41007 -0.35255 0.41528 -0.36829 0.41945 -0.38634 C 0.42292 -0.40162 0.42361 -0.41597 0.42969 -0.42986 C 0.43195 -0.44352 0.43386 -0.45741 0.43681 -0.47083 C 0.43889 -0.49213 0.43907 -0.51366 0.44098 -0.53472 C 0.44063 -0.58426 0.44028 -0.63356 0.43993 -0.6831 C 0.43959 -0.71435 0.44098 -0.76065 0.42969 -0.79074 C 0.42848 -0.79884 0.42605 -0.80486 0.42361 -0.81227 C 0.42101 -0.8206 0.41997 -0.83009 0.41736 -0.83819 C 0.41667 -0.84028 0.41528 -0.84167 0.41441 -0.84352 C 0.41355 -0.8456 0.41302 -0.84815 0.41216 -0.85046 C 0.41094 -0.85532 0.41094 -0.86157 0.40834 -0.86528 C 0.40452 -0.87014 0.40278 -0.87454 0.39983 -0.88032 C 0.39861 -0.88842 0.39393 -0.89305 0.38993 -0.8993 C 0.38438 -0.9081 0.37691 -0.91967 0.36841 -0.92245 C 0.36094 -0.92755 0.35539 -0.93009 0.34705 -0.93194 C 0.32605 -0.94305 0.29931 -0.94051 0.27761 -0.94167 C 0.26094 -0.94305 0.2441 -0.94282 0.22761 -0.9456 C 0.19757 -0.95602 0.1691 -0.95162 0.13681 -0.95231 C 0.12223 -0.95625 0.11736 -0.95555 0.09809 -0.95648 C 0.06302 -0.95602 0.02795 -0.95694 -0.00711 -0.95509 C -0.00816 -0.95509 -0.00816 -0.95231 -0.00816 -0.95092 C -0.00885 -0.89537 -0.0085 -0.83958 -0.0092 -0.7838 C -0.0092 -0.77222 -0.0059 -0.74444 -0.01718 -0.74143 C -0.02708 -0.74398 -0.03698 -0.74491 -0.04687 -0.74699 C -0.06093 -0.75 -0.07448 -0.75602 -0.08871 -0.7581 C -0.13784 -0.77662 -0.20625 -0.76713 -0.24791 -0.76759 C -0.28316 -0.76667 -0.31545 -0.76528 -0.35 -0.76319 C -0.3533 -0.76273 -0.35677 -0.7625 -0.36007 -0.76204 C -0.36319 -0.76111 -0.36927 -0.75949 -0.36927 -0.75949 C -0.37118 -0.75162 -0.37083 -0.75555 -0.36927 -0.74282 C -0.36875 -0.73842 -0.36718 -0.72917 -0.36718 -0.72917 C -0.36614 -0.70741 -0.36354 -0.68588 -0.36111 -0.66389 C -0.35694 -0.57824 -0.35885 -0.63588 -0.36007 -0.4912 C -0.35972 -0.45255 -0.35902 -0.41412 -0.35902 -0.37546 C -0.35902 -0.32268 -0.36007 -0.26967 -0.36007 -0.21643 C -0.36007 -0.21042 -0.36093 -0.20417 -0.35902 -0.19884 C -0.35885 -0.19838 -0.34705 -0.19329 -0.34687 -0.19329 C -0.33368 -0.19028 -0.32048 -0.18727 -0.30711 -0.18495 C -0.28489 -0.17407 -0.30086 -0.18102 -0.24687 -0.18102 C -0.09618 -0.18102 0.05434 -0.18194 0.20521 -0.18264 C 0.2566 -0.18518 0.23716 -0.1831 0.26337 -0.18634 C 0.26511 -0.1868 0.26667 -0.1875 0.26841 -0.18796 C 0.28004 -0.18866 0.29167 -0.1875 0.30313 -0.18912 C 0.30504 -0.18935 0.3099 -0.19954 0.31129 -0.20139 C 0.31493 -0.21319 0.31545 -0.23958 0.31545 -0.23958 C 0.31424 -0.34236 0.31389 -0.42546 0.31441 -0.53333 C 0.31372 -0.57893 0.31337 -0.6243 0.31233 -0.66967 C 0.31181 -0.69583 0.30348 -0.73657 0.28577 -0.75092 C 0.28438 -0.7537 0.28264 -0.75648 0.28177 -0.75949 C 0.28143 -0.76065 0.2816 -0.76227 0.28073 -0.76319 C 0.27726 -0.76667 0.26407 -0.76805 0.26025 -0.76875 C 0.17431 -0.76805 0.09636 -0.76898 0.01337 -0.76458 C -0.00191 -0.76111 -0.01389 -0.75764 -0.02951 -0.75648 C -0.02882 -0.73495 -0.02864 -0.72037 -0.02534 -0.70092 C -0.02378 -0.67569 -0.02569 -0.69838 -0.02239 -0.67477 C -0.02083 -0.66389 -0.01823 -0.64213 -0.01823 -0.64213 C -0.01632 -0.60671 -0.01666 -0.5713 -0.01423 -0.53611 C -0.01319 -0.47315 -0.01215 -0.4206 -0.01215 -0.35509 C -0.01215 -0.3125 -0.01232 -0.26991 -0.01319 -0.22731 C -0.01336 -0.22106 -0.01527 -0.2081 -0.01527 -0.2081 C -0.01718 -0.14467 -0.04236 -0.05278 0.00209 -0.01088 C 0.00278 -0.00949 0.0033 -0.00787 0.004 -0.00671 C 0.00521 -0.00532 0.01233 0 0.00834 0 " pathEditMode="relative" ptsTypes="ffffffffffffffffffffffffffffffff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905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dwarf planet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dwarf planet is a small planet but it is not consisted a planet</a:t>
            </a:r>
          </a:p>
          <a:p>
            <a:r>
              <a:rPr lang="en-US" dirty="0" smtClean="0"/>
              <a:t> Pluto is a dwarf  planet</a:t>
            </a:r>
          </a:p>
          <a:p>
            <a:r>
              <a:rPr lang="en-US" dirty="0" smtClean="0"/>
              <a:t> but Scientists  say Pluto is not a planet at all it </a:t>
            </a:r>
          </a:p>
          <a:p>
            <a:pPr marL="0" indent="0">
              <a:buNone/>
            </a:pPr>
            <a:r>
              <a:rPr lang="en-US" dirty="0" smtClean="0"/>
              <a:t> is to small to be a planet</a:t>
            </a:r>
            <a:endParaRPr lang="en-US" dirty="0"/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09600" y="457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256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170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Pluto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Pluto is far past Neptune </a:t>
            </a:r>
          </a:p>
          <a:p>
            <a:r>
              <a:rPr lang="en-US" dirty="0" smtClean="0"/>
              <a:t>It is also vary far away from the sun</a:t>
            </a:r>
          </a:p>
          <a:p>
            <a:r>
              <a:rPr lang="en-US" dirty="0" smtClean="0"/>
              <a:t>Scientist belief Pluto is not a </a:t>
            </a:r>
            <a:r>
              <a:rPr lang="en-US" dirty="0" err="1" smtClean="0"/>
              <a:t>panet</a:t>
            </a:r>
            <a:r>
              <a:rPr lang="en-US" dirty="0" smtClean="0"/>
              <a:t> but a rock</a:t>
            </a:r>
            <a:endParaRPr lang="en-US" dirty="0"/>
          </a:p>
        </p:txBody>
      </p:sp>
      <p:pic>
        <p:nvPicPr>
          <p:cNvPr id="5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09600" y="457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59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024 0.0375 C 0.31493 0.03357 0.31701 0.02755 0.32205 0.02431 C 0.32344 0.01898 0.32604 0.01412 0.33003 0.0125 C 0.33819 -0.00046 0.3474 -0.01273 0.35486 -0.02592 C 0.35573 -0.03009 0.35781 -0.03773 0.35781 -0.0375 C 0.3599 -0.0537 0.3566 -0.03703 0.3618 -0.04838 C 0.3625 -0.05 0.36215 -0.05185 0.36267 -0.0537 C 0.36319 -0.05509 0.36406 -0.05625 0.36476 -0.05764 C 0.3658 -0.06203 0.36667 -0.06551 0.36858 -0.06944 C 0.36927 -0.07268 0.37153 -0.07523 0.3717 -0.0787 C 0.37187 -0.08333 0.3724 -0.1074 0.36771 -0.11574 C 0.3526 -0.14259 0.32934 -0.16273 0.30434 -0.16713 C 0.29913 -0.17152 0.29496 -0.17152 0.28854 -0.17245 C 0.27621 -0.17754 0.26267 -0.17685 0.24983 -0.17893 C 0.23073 -0.18796 0.21615 -0.1824 0.19149 -0.18287 C 0.14826 -0.18518 0.10521 -0.18727 0.06146 -0.18819 C 0.01285 -0.18773 -0.08038 -0.19815 -0.14826 -0.18426 C -0.15451 -0.18148 -0.16146 -0.18194 -0.16806 -0.18032 C -0.17101 -0.17963 -0.17691 -0.17777 -0.17691 -0.17754 C -0.18021 -0.17315 -0.18333 -0.17222 -0.18785 -0.17106 C -0.19132 -0.16389 -0.2026 -0.16041 -0.20851 -0.15532 C -0.21094 -0.15046 -0.21267 -0.15115 -0.21545 -0.14722 C -0.16649 -0.1331 -0.22674 -0.15023 -0.075 -0.14467 C -0.04844 -0.14375 -0.02205 -0.13935 0.00434 -0.13796 C 0.07847 -0.12592 0.15312 -0.13194 0.22812 -0.13009 C 0.09062 -0.13727 -0.0467 -0.13495 -0.18385 -0.12777 C -0.19514 -0.1243 -0.20608 -0.12338 -0.21754 -0.12222 C -0.06563 -0.0919 0.40694 -0.14051 0.23507 -0.11828 C 0.20781 -0.10625 0.23003 -0.11458 0.1776 -0.10764 C 0.12066 -0.1 0.06389 -0.09606 0.00729 -0.09328 C -0.07708 -0.07893 -0.16024 -0.07662 -0.24514 -0.07477 C -0.29323 -0.06759 -0.34149 -0.06203 -0.38976 -0.05879 C -0.42153 -0.0537 -0.40642 -0.05648 -0.31945 -0.05486 C -0.27118 -0.05393 -0.2224 -0.05393 -0.17396 -0.0537 C -0.08125 -0.04791 0.01059 -0.0493 0.1033 -0.05139 C 0.1092 -0.05046 0.11615 -0.0537 0.12083 -0.04953 C 0.12187 -0.04884 0.10573 -0.04213 0.10434 -0.0419 C 0.09149 -0.03796 0.08212 -0.03796 0.06858 -0.03634 C 0.04427 -0.02662 0.01996 -0.02129 -0.00469 -0.01389 C -0.01458 -0.01088 -0.02448 -0.0074 -0.03438 -0.00347 C -0.04358 0.00023 -0.0526 0.00556 -0.06198 0.00857 C -0.10035 0.0213 -0.13958 0.02176 -0.17917 0.02431 C -0.2283 0.03148 -0.27656 0.03959 -0.32639 0.04283 C -0.34097 0.04236 -0.35538 0.0426 -0.36997 0.04144 C -0.37396 0.04121 -0.36215 0.04028 -0.35816 0.04005 C -0.34097 0.03935 -0.32379 0.03935 -0.3066 0.03889 C -0.16892 0.03935 -0.03142 0.03935 0.10625 0.04005 C 0.43906 0.04144 0.32014 0.04422 0.23698 0.04931 C 0.17552 0.05857 0.11267 0.05741 0.05087 0.06135 C -0.06754 0.07824 -0.1816 0.08866 -0.30087 0.09028 C -0.31632 0.09213 -0.33177 0.09375 -0.34722 0.09815 C -0.34896 0.09838 -0.34392 0.09723 -0.34219 0.09676 C -0.33993 0.09653 -0.3375 0.0956 -0.33524 0.0956 C -0.33073 0.09491 -0.32604 0.09445 -0.32153 0.09422 C -0.1158 0.09537 0.08976 0.0956 0.29531 0.10486 C 0.35278 0.10996 0.41007 0.11111 0.46771 0.11412 C 0.48333 0.11806 0.50226 0.11898 0.51719 0.12732 C 0.52153 0.13635 0.50538 0.1331 0.50139 0.13357 C 0.47378 0.13635 0.46562 0.13704 0.43889 0.13773 C 0.39757 0.13889 0.35642 0.13935 0.3151 0.14051 C 0.24132 0.14491 0.16805 0.15093 0.0941 0.15764 C 0.08125 0.16019 0.06805 0.16227 0.05486 0.16528 C 0.04115 0.16875 0.02795 0.17454 0.01424 0.17755 C -0.01649 0.18426 -0.04792 0.18773 -0.07882 0.19468 C -0.10017 0.19931 -0.12118 0.20672 -0.14219 0.21158 C -0.18108 0.2213 -0.13195 0.21158 -0.16597 0.21713 C -0.17031 0.21783 -0.17917 0.21968 -0.17917 0.21991 C -0.09757 0.22014 -0.01649 0.22014 0.06441 0.22107 C 0.12847 0.22176 0.25573 0.22477 0.25573 0.225 C 0.23594 0.23218 0.19201 0.22986 0.18316 0.23033 C 0.08524 0.23635 -0.0132 0.23473 -0.11146 0.23542 C -0.09063 0.23704 -0.07014 0.24074 -0.04913 0.24213 C -0.03698 0.24375 -0.02622 0.2456 -0.01354 0.24213 C -0.01215 0.24167 -0.01389 0.23843 -0.01458 0.23681 C -0.01701 0.23102 -0.02222 0.23102 -0.02639 0.23033 C -0.04288 0.23056 -0.05938 0.23033 -0.07604 0.23148 C -0.08281 0.23195 -0.07413 0.24144 -0.07292 0.24213 C -0.03976 0.23982 -0.05174 0.23658 -0.06892 0.2382 C -0.07379 0.24121 -0.07431 0.23982 -0.07101 0.24213 " pathEditMode="relative" rAng="0" ptsTypes="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24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024 0.0375 C 0.31493 0.03357 0.31701 0.02755 0.32205 0.02431 C 0.32344 0.01899 0.32604 0.01412 0.33003 0.0125 C 0.33819 -0.00046 0.34739 -0.01273 0.35486 -0.02592 C 0.35573 -0.03009 0.35781 -0.03773 0.35781 -0.0375 C 0.35989 -0.0537 0.3566 -0.03703 0.3618 -0.04838 C 0.3625 -0.05 0.36215 -0.05185 0.36267 -0.0537 C 0.36319 -0.05509 0.36406 -0.05625 0.36475 -0.05764 C 0.3658 -0.06203 0.36666 -0.06551 0.36857 -0.06944 C 0.36927 -0.07268 0.37153 -0.07523 0.3717 -0.0787 C 0.37187 -0.08333 0.37239 -0.1074 0.36771 -0.11574 C 0.3526 -0.14259 0.32934 -0.16273 0.30434 -0.16713 C 0.29913 -0.17152 0.29496 -0.17152 0.28854 -0.17245 C 0.27621 -0.17754 0.26267 -0.17685 0.24982 -0.17893 C 0.23073 -0.18796 0.21614 -0.1824 0.19149 -0.18287 C 0.14826 -0.18518 0.10521 -0.18726 0.06146 -0.18819 C 0.01285 -0.18773 -0.08038 -0.19814 -0.14827 -0.18426 C -0.15452 -0.18148 -0.16146 -0.18194 -0.16806 -0.18032 C -0.17101 -0.17963 -0.17691 -0.17777 -0.17691 -0.17754 C -0.18021 -0.17314 -0.18334 -0.17222 -0.18785 -0.17106 C -0.19132 -0.16389 -0.20261 -0.16041 -0.20851 -0.15532 C -0.21094 -0.15046 -0.21268 -0.15115 -0.21545 -0.14722 C -0.1665 -0.1331 -0.22674 -0.15023 -0.075 -0.14467 C -0.04844 -0.14375 -0.02205 -0.13935 0.00434 -0.13796 C 0.07847 -0.12592 0.15312 -0.13194 0.22812 -0.13009 C 0.09062 -0.13726 -0.0467 -0.13495 -0.18386 -0.12777 C -0.19514 -0.1243 -0.20608 -0.12338 -0.21754 -0.12222 C -0.06563 -0.09189 0.40694 -0.14051 0.23507 -0.11828 C 0.20781 -0.10625 0.23003 -0.11458 0.1776 -0.10764 C 0.12066 -0.1 0.06389 -0.09606 0.00729 -0.09328 C -0.07709 -0.07893 -0.16025 -0.07662 -0.24514 -0.07476 C -0.29323 -0.06759 -0.3415 -0.06203 -0.38976 -0.05879 C -0.42153 -0.0537 -0.4066 -0.05648 -0.31945 -0.05486 C -0.27118 -0.05393 -0.2224 -0.05393 -0.17396 -0.0537 C -0.08125 -0.04791 0.01059 -0.0493 0.1033 -0.05115 C 0.1092 -0.05046 0.11614 -0.0537 0.12083 -0.04953 C 0.12187 -0.04884 0.10573 -0.04213 0.10434 -0.04189 C 0.09149 -0.03796 0.08212 -0.03796 0.06857 -0.03634 C 0.04427 -0.02662 0.01996 -0.02129 -0.00469 -0.01389 C -0.01459 -0.01088 -0.02448 -0.0074 -0.03438 -0.00347 C -0.04358 0.00024 -0.05261 0.00556 -0.06198 0.00857 C -0.10035 0.0213 -0.13959 0.02176 -0.17917 0.02431 C -0.2283 0.03149 -0.27656 0.03959 -0.32639 0.04283 C -0.34097 0.04236 -0.35538 0.0426 -0.36997 0.04144 C -0.37396 0.04121 -0.36215 0.04028 -0.35816 0.04005 C -0.34097 0.03936 -0.32379 0.03936 -0.3066 0.03889 C -0.16893 0.03936 -0.03143 0.03936 0.10625 0.04005 C 0.43906 0.04144 0.32014 0.04422 0.23698 0.04931 C 0.17552 0.05857 0.11267 0.05741 0.05087 0.06135 C -0.06754 0.07824 -0.1816 0.08866 -0.30087 0.09028 C -0.31632 0.09213 -0.33177 0.09375 -0.34722 0.09815 C -0.34896 0.09838 -0.34393 0.09723 -0.34236 0.09676 C -0.33993 0.09653 -0.3375 0.09561 -0.33542 0.09561 C -0.33073 0.09491 -0.32604 0.09445 -0.32153 0.09422 C -0.1158 0.09537 0.08975 0.09561 0.29531 0.10486 C 0.35278 0.10996 0.41007 0.11111 0.46771 0.11412 C 0.48333 0.11806 0.50225 0.11899 0.51719 0.12732 C 0.52153 0.13635 0.50538 0.13311 0.50139 0.13357 C 0.47378 0.13635 0.46562 0.13704 0.43889 0.13774 C 0.39757 0.13889 0.35642 0.13936 0.3151 0.14051 C 0.24132 0.14491 0.16805 0.15093 0.0941 0.15764 C 0.08125 0.16019 0.06805 0.16227 0.05486 0.16528 C 0.04114 0.16875 0.02795 0.17454 0.01423 0.17755 C -0.0165 0.18426 -0.04792 0.18774 -0.07882 0.19468 C -0.10018 0.19931 -0.12118 0.20672 -0.14219 0.21158 C -0.18108 0.2213 -0.13195 0.21158 -0.16597 0.21713 C -0.17031 0.21783 -0.17917 0.21968 -0.17917 0.21991 C -0.09757 0.22014 -0.0165 0.22014 0.06441 0.22107 C 0.12847 0.22176 0.25573 0.22477 0.25573 0.225 C 0.23594 0.23218 0.19201 0.22986 0.18316 0.23033 C 0.08524 0.23635 -0.0132 0.23473 -0.11146 0.23542 C -0.09063 0.23704 -0.07014 0.24074 -0.04913 0.24213 C -0.03698 0.24375 -0.02622 0.24561 -0.01354 0.24213 C -0.01215 0.24167 -0.01389 0.23843 -0.01459 0.23681 C -0.01702 0.23102 -0.02222 0.23102 -0.02639 0.23033 C -0.04288 0.23056 -0.05938 0.23033 -0.07604 0.23149 C -0.08281 0.23195 -0.07413 0.24144 -0.07292 0.24213 C -0.03976 0.23982 -0.05174 0.23658 -0.06893 0.2382 C -0.07379 0.24121 -0.07431 0.23982 -0.07101 0.24213 " pathEditMode="relative" rAng="0" ptsTypes="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24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024 0.0375 C 0.31493 0.03357 0.31702 0.02755 0.32205 0.02431 C 0.32344 0.01898 0.32604 0.01412 0.33004 0.0125 C 0.3382 -0.00046 0.3474 -0.01273 0.35486 -0.02593 C 0.35573 -0.03009 0.35781 -0.03773 0.35781 -0.0375 C 0.3599 -0.0537 0.3566 -0.03704 0.36181 -0.04838 C 0.3625 -0.05 0.36215 -0.05185 0.36267 -0.0537 C 0.3632 -0.05509 0.36406 -0.05625 0.36476 -0.05764 C 0.3658 -0.06204 0.36667 -0.06551 0.36858 -0.06944 C 0.36927 -0.07268 0.37153 -0.07523 0.3717 -0.0787 C 0.37188 -0.08333 0.3724 -0.10741 0.36771 -0.11574 C 0.35261 -0.14259 0.32934 -0.16273 0.30434 -0.16713 C 0.29913 -0.17153 0.29497 -0.17153 0.28854 -0.17245 C 0.27622 -0.17755 0.26267 -0.17685 0.24983 -0.17893 C 0.23073 -0.18796 0.21615 -0.18241 0.19149 -0.18287 C 0.14827 -0.18518 0.10521 -0.18727 0.06146 -0.18819 C 0.01285 -0.18773 -0.08038 -0.19815 -0.14826 -0.18426 C -0.15451 -0.18148 -0.16146 -0.18194 -0.16805 -0.18032 C -0.17101 -0.17963 -0.17691 -0.17778 -0.17691 -0.17755 C -0.18021 -0.17315 -0.18333 -0.17222 -0.18785 -0.17106 C -0.19132 -0.16389 -0.2026 -0.16042 -0.20851 -0.15532 C -0.21094 -0.15046 -0.21267 -0.15116 -0.21545 -0.14722 C -0.16649 -0.1331 -0.22673 -0.15023 -0.07483 -0.14468 C -0.04844 -0.14375 -0.02205 -0.13935 0.00434 -0.13796 C 0.07847 -0.12593 0.15313 -0.13194 0.22813 -0.13009 C 0.09063 -0.13727 -0.0467 -0.13495 -0.18385 -0.12778 C -0.19514 -0.12431 -0.20608 -0.12338 -0.21753 -0.12222 C -0.06562 -0.0919 0.40695 -0.14051 0.23507 -0.11829 C 0.20781 -0.10625 0.23004 -0.11458 0.17761 -0.10764 C 0.12066 -0.1 0.06389 -0.09606 0.00729 -0.09329 C -0.07691 -0.07893 -0.16024 -0.07662 -0.24514 -0.07477 C -0.29305 -0.06759 -0.34149 -0.06204 -0.38976 -0.0588 C -0.42153 -0.0537 -0.40642 -0.05648 -0.31944 -0.05486 C -0.27101 -0.05393 -0.22239 -0.05393 -0.17396 -0.0537 C -0.08125 -0.04792 0.01059 -0.04931 0.1033 -0.05116 C 0.1092 -0.05046 0.11615 -0.0537 0.12083 -0.04954 C 0.12188 -0.04884 0.10573 -0.04213 0.10434 -0.0419 C 0.09149 -0.03796 0.08212 -0.03796 0.06858 -0.03634 C 0.04427 -0.02662 0.01997 -0.0213 -0.00469 -0.01389 C -0.01458 -0.01088 -0.02448 -0.00741 -0.03437 -0.00347 C -0.04358 0.00023 -0.0526 0.00556 -0.06198 0.00857 C -0.10035 0.0213 -0.13958 0.02176 -0.17917 0.02431 C -0.2283 0.03148 -0.27656 0.03958 -0.32639 0.04282 C -0.34097 0.04236 -0.35538 0.04259 -0.36996 0.04144 C -0.37396 0.0412 -0.36215 0.04028 -0.35816 0.04005 C -0.34097 0.03935 -0.32378 0.03935 -0.3066 0.03889 C -0.16892 0.03935 -0.03142 0.03935 0.10625 0.04005 C 0.43906 0.04144 0.32014 0.04421 0.23698 0.04931 C 0.17552 0.05857 0.11267 0.05741 0.05087 0.06134 C -0.06753 0.07824 -0.1816 0.08866 -0.30069 0.09028 C -0.31632 0.09213 -0.33177 0.09375 -0.34722 0.09815 C -0.34896 0.09838 -0.34392 0.09722 -0.34219 0.09676 C -0.33993 0.09653 -0.3375 0.0956 -0.33524 0.0956 C -0.33073 0.09491 -0.32604 0.09444 -0.32153 0.09421 C -0.1158 0.09537 0.08976 0.0956 0.29531 0.10486 C 0.35278 0.10995 0.41007 0.11111 0.46771 0.11412 C 0.48333 0.11806 0.50226 0.11898 0.51719 0.12732 C 0.52153 0.13634 0.50538 0.1331 0.50139 0.13357 C 0.47379 0.13634 0.46563 0.13704 0.43889 0.13773 C 0.39757 0.13889 0.35642 0.13935 0.31511 0.14051 C 0.24149 0.14491 0.16806 0.15093 0.0941 0.15764 C 0.08125 0.16019 0.06806 0.16227 0.05486 0.16528 C 0.04115 0.16875 0.02795 0.17454 0.01424 0.17755 C -0.01649 0.18426 -0.04792 0.18773 -0.07882 0.19468 C -0.10017 0.19931 -0.12101 0.20671 -0.14219 0.21157 C -0.18108 0.2213 -0.13194 0.21157 -0.16597 0.21713 C -0.17031 0.21782 -0.17917 0.21968 -0.17917 0.21991 C -0.09757 0.22014 -0.01649 0.22014 0.06441 0.22107 C 0.12847 0.22176 0.25573 0.22477 0.25573 0.225 C 0.23594 0.23218 0.19202 0.22986 0.18316 0.23032 C 0.08524 0.23634 -0.01319 0.23472 -0.11146 0.23542 C -0.09045 0.23704 -0.07014 0.24074 -0.04913 0.24213 C -0.03698 0.24375 -0.02621 0.2456 -0.01354 0.24213 C -0.01215 0.24167 -0.01389 0.23843 -0.01458 0.23681 C -0.01701 0.23102 -0.02222 0.23102 -0.02639 0.23032 C -0.04288 0.23056 -0.05937 0.23032 -0.07587 0.23148 C -0.08281 0.23194 -0.07396 0.24144 -0.07292 0.24213 C -0.03976 0.23982 -0.05173 0.23657 -0.06892 0.23819 C -0.07361 0.2412 -0.07413 0.23982 -0.07101 0.24213 " pathEditMode="relative" rAng="0" ptsTypes="ffffffffffffffffffff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24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399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Pluto is made out of rock and frozen water</a:t>
            </a:r>
          </a:p>
          <a:p>
            <a:r>
              <a:rPr lang="en-US" dirty="0" smtClean="0"/>
              <a:t>Moat of the planet is the mantle</a:t>
            </a:r>
          </a:p>
          <a:p>
            <a:r>
              <a:rPr lang="en-US" dirty="0" smtClean="0"/>
              <a:t>The thinnest layer is the crust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07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moons?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/>
          <a:lstStyle/>
          <a:p>
            <a:r>
              <a:rPr lang="en-US" dirty="0" smtClean="0"/>
              <a:t>Did you know Pluto has three moons?</a:t>
            </a:r>
          </a:p>
          <a:p>
            <a:r>
              <a:rPr lang="en-US" dirty="0" smtClean="0"/>
              <a:t>The biggest is named Charon</a:t>
            </a:r>
          </a:p>
          <a:p>
            <a:r>
              <a:rPr lang="en-US" dirty="0" smtClean="0"/>
              <a:t>The next two are called </a:t>
            </a:r>
            <a:r>
              <a:rPr lang="en-US" dirty="0"/>
              <a:t>N</a:t>
            </a:r>
            <a:r>
              <a:rPr lang="en-US" dirty="0" smtClean="0"/>
              <a:t>ix and Hydra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08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a space craft called </a:t>
            </a:r>
            <a:r>
              <a:rPr lang="en-US" dirty="0"/>
              <a:t>N</a:t>
            </a:r>
            <a:r>
              <a:rPr lang="en-US" dirty="0" smtClean="0"/>
              <a:t>ew Horizon</a:t>
            </a:r>
          </a:p>
          <a:p>
            <a:r>
              <a:rPr lang="en-US" dirty="0" smtClean="0"/>
              <a:t>It was launched in 2006 it will arrive at Pluto in 2015</a:t>
            </a:r>
          </a:p>
          <a:p>
            <a:r>
              <a:rPr lang="en-US" dirty="0" smtClean="0"/>
              <a:t> new horizons might be the first settle light to have taken close up pictures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082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www.pebblego.com/content/science/pgo_player.php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25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168</Words>
  <Application>Microsoft Office PowerPoint</Application>
  <PresentationFormat>On-screen Show (4:3)</PresentationFormat>
  <Paragraphs>25</Paragraphs>
  <Slides>7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Dwarf Planet</vt:lpstr>
      <vt:lpstr>What is a dwarf planet</vt:lpstr>
      <vt:lpstr>What is Pluto</vt:lpstr>
      <vt:lpstr>The core</vt:lpstr>
      <vt:lpstr>Three moons?</vt:lpstr>
      <vt:lpstr>A CLOSER LOOK</vt:lpstr>
      <vt:lpstr>Reference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2013-03-25T15:31:43Z</dcterms:created>
  <dcterms:modified xsi:type="dcterms:W3CDTF">2013-04-23T17:24:08Z</dcterms:modified>
</cp:coreProperties>
</file>