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hyperlink" Target="http://www.pebblego.com/content/science/pgo_player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Hurricanes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Sydni Fletcher</a:t>
            </a:r>
            <a:endParaRPr lang="en-US" dirty="0"/>
          </a:p>
        </p:txBody>
      </p:sp>
      <p:pic>
        <p:nvPicPr>
          <p:cNvPr id="1030" name="Picture 6" descr="C:\Users\WSlab\AppData\Local\Microsoft\Windows\Temporary Internet Files\Content.IE5\797PS1R6\MP90041411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4572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Hurricanes can be very LARGE.  </a:t>
            </a:r>
            <a:endParaRPr lang="en-US" dirty="0"/>
          </a:p>
          <a:p>
            <a:r>
              <a:rPr lang="en-US" dirty="0" smtClean="0"/>
              <a:t>They are made from the ocean, they are big winds with water that flood onto the shore.</a:t>
            </a:r>
          </a:p>
          <a:p>
            <a:r>
              <a:rPr lang="en-US" dirty="0" smtClean="0"/>
              <a:t>Hurricanes form from cold and warm weather.</a:t>
            </a:r>
            <a:endParaRPr lang="en-US" dirty="0"/>
          </a:p>
        </p:txBody>
      </p:sp>
      <p:pic>
        <p:nvPicPr>
          <p:cNvPr id="2052" name="Picture 4" descr="C:\Users\WSlab\AppData\Local\Microsoft\Windows\Temporary Internet Files\Content.IE5\797PS1R6\MP90040142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3886201"/>
            <a:ext cx="3902075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5026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80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Wet air forms above warm oceans.</a:t>
            </a:r>
          </a:p>
          <a:p>
            <a:r>
              <a:rPr lang="en-US" dirty="0" smtClean="0"/>
              <a:t>The wind and rain starts to blow hard and make many thunderstorms.</a:t>
            </a:r>
          </a:p>
          <a:p>
            <a:r>
              <a:rPr lang="en-US" dirty="0" smtClean="0"/>
              <a:t>The storms come together spinning in circles.</a:t>
            </a:r>
          </a:p>
          <a:p>
            <a:r>
              <a:rPr lang="en-US" dirty="0" smtClean="0"/>
              <a:t>The middle of the hurricane is called the eye.</a:t>
            </a:r>
            <a:endParaRPr lang="en-US" dirty="0"/>
          </a:p>
        </p:txBody>
      </p:sp>
      <p:pic>
        <p:nvPicPr>
          <p:cNvPr id="1026" name="Picture 2" descr="C:\Users\WSlab\AppData\Local\Microsoft\Windows\Temporary Internet Files\Content.IE5\YCBBBBP4\MC9001605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3962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74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7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7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Studies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Meteorologist </a:t>
            </a:r>
            <a:r>
              <a:rPr lang="en-US" dirty="0"/>
              <a:t>study them.</a:t>
            </a:r>
          </a:p>
          <a:p>
            <a:r>
              <a:rPr lang="en-US" dirty="0"/>
              <a:t>They use satellites and Radars to show a hurricanes path through the storm.</a:t>
            </a:r>
          </a:p>
          <a:p>
            <a:r>
              <a:rPr lang="en-US" dirty="0"/>
              <a:t>Hurricane hunters fly airplanes to check on the hurricane to see how it is forming. </a:t>
            </a:r>
          </a:p>
        </p:txBody>
      </p:sp>
      <p:pic>
        <p:nvPicPr>
          <p:cNvPr id="2050" name="Picture 2" descr="C:\Users\WSlab\AppData\Local\Microsoft\Windows\Temporary Internet Files\Content.IE5\797PS1R6\MC9002406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6670"/>
            <a:ext cx="3200400" cy="25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Measured?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hurricanes strength is measured by its wind movement.</a:t>
            </a:r>
          </a:p>
          <a:p>
            <a:r>
              <a:rPr lang="en-US" dirty="0" smtClean="0"/>
              <a:t>It is given a number from One to Five on how Intense the storm is going to be.</a:t>
            </a:r>
          </a:p>
          <a:p>
            <a:r>
              <a:rPr lang="en-US" dirty="0" smtClean="0"/>
              <a:t>The One to Five rating is given by the Saffir -  Simpson scale. </a:t>
            </a:r>
            <a:endParaRPr lang="en-US" dirty="0"/>
          </a:p>
        </p:txBody>
      </p:sp>
      <p:pic>
        <p:nvPicPr>
          <p:cNvPr id="3074" name="Picture 2" descr="C:\Users\WSlab\AppData\Local\Microsoft\Windows\Temporary Internet Files\Content.IE5\EN9I0ALF\MP90039954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4419600"/>
            <a:ext cx="341947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84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9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Safe.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Hurricanes can destroy houses and towns with wind and water.</a:t>
            </a:r>
          </a:p>
          <a:p>
            <a:r>
              <a:rPr lang="en-US" dirty="0" smtClean="0"/>
              <a:t>Listen to what's happening on the radio or TV.</a:t>
            </a:r>
          </a:p>
          <a:p>
            <a:r>
              <a:rPr lang="en-US" dirty="0" smtClean="0"/>
              <a:t>Listen to the warnings that tell people to evacuate.</a:t>
            </a:r>
            <a:endParaRPr lang="en-US" dirty="0"/>
          </a:p>
        </p:txBody>
      </p:sp>
      <p:pic>
        <p:nvPicPr>
          <p:cNvPr id="4098" name="Picture 2" descr="C:\Users\WSlab\AppData\Local\Microsoft\Windows\Temporary Internet Files\Content.IE5\797PS1R6\MC9003709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31356"/>
            <a:ext cx="3505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4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7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www.pebblego.com/content/science/pgo_player.php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Users\WSlab\AppData\Local\Microsoft\Windows\Temporary Internet Files\Content.IE5\797PS1R6\MP90017496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4" y="2895600"/>
            <a:ext cx="47466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7800" y="350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9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209</Words>
  <Application>Microsoft Office PowerPoint</Application>
  <PresentationFormat>On-screen Show (4:3)</PresentationFormat>
  <Paragraphs>25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Hurricanes</vt:lpstr>
      <vt:lpstr>What Are They?</vt:lpstr>
      <vt:lpstr>How Do They Start?</vt:lpstr>
      <vt:lpstr>Who Studies Them?</vt:lpstr>
      <vt:lpstr>How Are They Measured?</vt:lpstr>
      <vt:lpstr>Staying Safe.</vt:lpstr>
      <vt:lpstr>Reference Page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2013-03-25T15:31:43Z</dcterms:created>
  <dcterms:modified xsi:type="dcterms:W3CDTF">2013-04-10T16:22:31Z</dcterms:modified>
</cp:coreProperties>
</file>