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89120E-0C12-4F89-B140-AF72A965DAB3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22A94D-1471-4B4E-9AD8-74263820B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738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22A94D-1471-4B4E-9AD8-74263820B87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10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063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517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782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960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272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338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341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506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099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639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5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2F437-60B5-4DEA-B6F6-1A3409CE04A6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5858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3.wav"/><Relationship Id="rId1" Type="http://schemas.microsoft.com/office/2007/relationships/media" Target="../media/media3.wav"/><Relationship Id="rId5" Type="http://schemas.openxmlformats.org/officeDocument/2006/relationships/image" Target="../media/image1.pn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4.wav"/><Relationship Id="rId1" Type="http://schemas.microsoft.com/office/2007/relationships/media" Target="../media/media4.wav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5.wav"/><Relationship Id="rId1" Type="http://schemas.microsoft.com/office/2007/relationships/media" Target="../media/media5.wav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6.wav"/><Relationship Id="rId1" Type="http://schemas.microsoft.com/office/2007/relationships/media" Target="../media/media6.wav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bblego.com/content/animals/pgo_player.ph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</a:t>
            </a:r>
            <a:r>
              <a:rPr lang="en-US" dirty="0" smtClean="0"/>
              <a:t>ulldog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Seth Littles</a:t>
            </a:r>
            <a:endParaRPr lang="en-US" dirty="0"/>
          </a:p>
        </p:txBody>
      </p:sp>
      <p:pic>
        <p:nvPicPr>
          <p:cNvPr id="4" name="1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551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65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Bulldog are short and wide</a:t>
            </a:r>
          </a:p>
          <a:p>
            <a:r>
              <a:rPr lang="en-US" dirty="0" smtClean="0"/>
              <a:t>They grow to 12 to 16 inches</a:t>
            </a:r>
          </a:p>
          <a:p>
            <a:r>
              <a:rPr lang="en-US" dirty="0" smtClean="0"/>
              <a:t>Weigh about 50 pounds</a:t>
            </a:r>
            <a:endParaRPr lang="en-US" dirty="0"/>
          </a:p>
        </p:txBody>
      </p:sp>
      <p:pic>
        <p:nvPicPr>
          <p:cNvPr id="4" name="2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3581400" y="43434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433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97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</a:t>
            </a:r>
            <a:r>
              <a:rPr lang="en-US" dirty="0" smtClean="0"/>
              <a:t>ody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bulldog hade is the seem too big for body</a:t>
            </a:r>
          </a:p>
          <a:p>
            <a:r>
              <a:rPr lang="en-US" dirty="0" smtClean="0"/>
              <a:t>Its face is lined</a:t>
            </a:r>
          </a:p>
          <a:p>
            <a:r>
              <a:rPr lang="en-US" dirty="0" smtClean="0"/>
              <a:t>A bulldog is short</a:t>
            </a:r>
            <a:endParaRPr lang="en-US" dirty="0"/>
          </a:p>
        </p:txBody>
      </p:sp>
      <p:pic>
        <p:nvPicPr>
          <p:cNvPr id="1027" name="Picture 3" descr="C:\Users\WSlab\AppData\Local\Microsoft\Windows\Temporary Internet Files\Content.IE5\OLS5B8S0\MP900448558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81000" y="4419600"/>
            <a:ext cx="1524000" cy="1737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285307" y="26670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222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07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Bulldog have four or five in a litter</a:t>
            </a:r>
          </a:p>
          <a:p>
            <a:r>
              <a:rPr lang="en-US" dirty="0" smtClean="0"/>
              <a:t>The have big heads</a:t>
            </a:r>
          </a:p>
          <a:p>
            <a:r>
              <a:rPr lang="en-US" dirty="0" smtClean="0"/>
              <a:t>They live seven to nine years</a:t>
            </a:r>
            <a:endParaRPr lang="en-US" dirty="0"/>
          </a:p>
        </p:txBody>
      </p:sp>
      <p:pic>
        <p:nvPicPr>
          <p:cNvPr id="4" name="4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419600" y="10668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712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43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food and warder</a:t>
            </a:r>
          </a:p>
          <a:p>
            <a:r>
              <a:rPr lang="en-US" dirty="0" smtClean="0"/>
              <a:t>To sort wakes</a:t>
            </a:r>
          </a:p>
          <a:p>
            <a:r>
              <a:rPr lang="en-US" dirty="0" smtClean="0"/>
              <a:t>Even them bath a week</a:t>
            </a:r>
            <a:endParaRPr lang="en-US" dirty="0"/>
          </a:p>
        </p:txBody>
      </p:sp>
      <p:pic>
        <p:nvPicPr>
          <p:cNvPr id="4" name="5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791200" y="6858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957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77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 Fates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Bulldog the fumes animals</a:t>
            </a:r>
          </a:p>
          <a:p>
            <a:r>
              <a:rPr lang="en-US" dirty="0" smtClean="0"/>
              <a:t>A good  pets</a:t>
            </a:r>
          </a:p>
          <a:p>
            <a:r>
              <a:rPr lang="en-US" dirty="0" smtClean="0"/>
              <a:t>They have</a:t>
            </a:r>
            <a:endParaRPr lang="en-US" dirty="0"/>
          </a:p>
        </p:txBody>
      </p:sp>
      <p:pic>
        <p:nvPicPr>
          <p:cNvPr id="4" name="6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6705600" y="9906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301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08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www.pebblego.com/content/animals/pgo_player.php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03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90</Words>
  <Application>Microsoft Office PowerPoint</Application>
  <PresentationFormat>On-screen Show (4:3)</PresentationFormat>
  <Paragraphs>25</Paragraphs>
  <Slides>7</Slides>
  <Notes>1</Notes>
  <HiddenSlides>0</HiddenSlides>
  <MMClips>6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Bulldog</vt:lpstr>
      <vt:lpstr>Size</vt:lpstr>
      <vt:lpstr>Body</vt:lpstr>
      <vt:lpstr>Life Cycle</vt:lpstr>
      <vt:lpstr>Care</vt:lpstr>
      <vt:lpstr>Fun Fates</vt:lpstr>
      <vt:lpstr>Reference page</vt:lpstr>
    </vt:vector>
  </TitlesOfParts>
  <Company>Willard R-II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8</cp:revision>
  <dcterms:created xsi:type="dcterms:W3CDTF">2013-03-25T15:31:43Z</dcterms:created>
  <dcterms:modified xsi:type="dcterms:W3CDTF">2013-04-17T16:03:34Z</dcterms:modified>
</cp:coreProperties>
</file>