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7D248-E869-48E2-9216-13E44EC9270A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8E7A3-25E6-4020-A0BC-12AB957C4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0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E7A3-25E6-4020-A0BC-12AB957C40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0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go.com/content/socialstudies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Cinco</a:t>
            </a:r>
            <a:r>
              <a:rPr lang="en-US" dirty="0" smtClean="0"/>
              <a:t> de mayo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By. </a:t>
            </a:r>
            <a:r>
              <a:rPr lang="en-US" dirty="0" smtClean="0"/>
              <a:t>Sergio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Cinco</a:t>
            </a:r>
            <a:r>
              <a:rPr lang="en-US" dirty="0" smtClean="0"/>
              <a:t> de mayo is a celebrate for </a:t>
            </a:r>
            <a:r>
              <a:rPr lang="en-US" dirty="0" smtClean="0"/>
              <a:t>M</a:t>
            </a:r>
            <a:r>
              <a:rPr lang="en-US" dirty="0" smtClean="0"/>
              <a:t>exicans</a:t>
            </a:r>
          </a:p>
          <a:p>
            <a:r>
              <a:rPr lang="en-US" dirty="0" smtClean="0"/>
              <a:t>Mexicans dancing and singing</a:t>
            </a:r>
            <a:r>
              <a:rPr lang="en-US" dirty="0"/>
              <a:t> </a:t>
            </a:r>
            <a:r>
              <a:rPr lang="en-US" dirty="0" smtClean="0"/>
              <a:t>and watch fireworks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82568"/>
            <a:ext cx="290745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60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3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5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www.pebblego.com/content/socialstudies/pgo_player.php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6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</Words>
  <Application>Microsoft Office PowerPoint</Application>
  <PresentationFormat>On-screen Show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Cinco de mayo</vt:lpstr>
      <vt:lpstr>Celebration </vt:lpstr>
      <vt:lpstr>PowerPoint Presentation</vt:lpstr>
      <vt:lpstr>PowerPoint Presentation</vt:lpstr>
      <vt:lpstr>PowerPoint Presentation</vt:lpstr>
      <vt:lpstr>PowerPoint Presentation</vt:lpstr>
      <vt:lpstr>References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2013-03-25T15:31:43Z</dcterms:created>
  <dcterms:modified xsi:type="dcterms:W3CDTF">2013-04-23T17:24:09Z</dcterms:modified>
</cp:coreProperties>
</file>