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41" autoAdjust="0"/>
  </p:normalViewPr>
  <p:slideViewPr>
    <p:cSldViewPr>
      <p:cViewPr>
        <p:scale>
          <a:sx n="98" d="100"/>
          <a:sy n="98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0" y="1981200"/>
            <a:ext cx="3051048" cy="1219200"/>
          </a:xfrm>
        </p:spPr>
        <p:txBody>
          <a:bodyPr/>
          <a:lstStyle/>
          <a:p>
            <a:r>
              <a:rPr lang="en-US" dirty="0" smtClean="0"/>
              <a:t>Dolphins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Sara Marrufo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4343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59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r>
              <a:rPr lang="en-US" dirty="0" smtClean="0"/>
              <a:t>Dolphins are sea animals.</a:t>
            </a:r>
          </a:p>
          <a:p>
            <a:r>
              <a:rPr lang="en-US" dirty="0" smtClean="0"/>
              <a:t>There body can get up to 30 feet long.</a:t>
            </a:r>
          </a:p>
          <a:p>
            <a:r>
              <a:rPr lang="en-US" dirty="0" smtClean="0"/>
              <a:t>Dolphins use there tail flukes up and down to swim.</a:t>
            </a:r>
          </a:p>
          <a:p>
            <a:r>
              <a:rPr lang="en-US" dirty="0" smtClean="0"/>
              <a:t>Dolphins use flippers and a  dorsal fin to steer.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67200"/>
            <a:ext cx="4381500" cy="23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49" y="1859280"/>
            <a:ext cx="8229600" cy="4389120"/>
          </a:xfrm>
        </p:spPr>
        <p:txBody>
          <a:bodyPr/>
          <a:lstStyle/>
          <a:p>
            <a:r>
              <a:rPr lang="en-US" dirty="0" smtClean="0"/>
              <a:t>Dolphins live in oceans. Salt water keeps there skin soft.</a:t>
            </a:r>
          </a:p>
          <a:p>
            <a:r>
              <a:rPr lang="en-US" dirty="0" smtClean="0"/>
              <a:t>Most dolphins live In warm water close to the equator.</a:t>
            </a:r>
          </a:p>
          <a:p>
            <a:r>
              <a:rPr lang="en-US" dirty="0" smtClean="0"/>
              <a:t> Some dolphins can be found in rivers.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962400"/>
            <a:ext cx="381000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724400"/>
          </a:xfrm>
        </p:spPr>
        <p:txBody>
          <a:bodyPr/>
          <a:lstStyle/>
          <a:p>
            <a:r>
              <a:rPr lang="en-US" dirty="0" smtClean="0"/>
              <a:t>Dolphins eat fish, shrimp, and squid.</a:t>
            </a:r>
          </a:p>
          <a:p>
            <a:r>
              <a:rPr lang="en-US" dirty="0" smtClean="0"/>
              <a:t>They work in groups by surrounding and catching the prey.</a:t>
            </a:r>
          </a:p>
          <a:p>
            <a:r>
              <a:rPr lang="en-US" dirty="0" smtClean="0"/>
              <a:t>Dolphins grab there prey with there sharp teeth.</a:t>
            </a:r>
          </a:p>
          <a:p>
            <a:r>
              <a:rPr lang="en-US" dirty="0" smtClean="0"/>
              <a:t>They swallow the prey whole.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4572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87" y="533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female dolphin gives birth to one calf at a time.</a:t>
            </a:r>
            <a:endParaRPr lang="en-US" dirty="0"/>
          </a:p>
          <a:p>
            <a:r>
              <a:rPr lang="en-US" dirty="0" smtClean="0"/>
              <a:t>Baby dolphins are about 4 feet long.</a:t>
            </a:r>
          </a:p>
          <a:p>
            <a:r>
              <a:rPr lang="en-US" dirty="0" smtClean="0"/>
              <a:t>Mothers help there young get up to the surface for air.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dolphins look like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2806"/>
            <a:ext cx="3657600" cy="244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Dolphins can jump 16 meters high.</a:t>
            </a:r>
          </a:p>
          <a:p>
            <a:r>
              <a:rPr lang="en-US" dirty="0" smtClean="0"/>
              <a:t>There are about 32 different kinds of dolphins.</a:t>
            </a:r>
          </a:p>
          <a:p>
            <a:r>
              <a:rPr lang="en-US" dirty="0" smtClean="0"/>
              <a:t>Dolphins use blowholes on the top of there heads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438400" cy="28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97" y="776955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9672" y="1262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229600" cy="4389120"/>
          </a:xfrm>
        </p:spPr>
        <p:txBody>
          <a:bodyPr/>
          <a:lstStyle/>
          <a:p>
            <a:r>
              <a:rPr lang="en-US" dirty="0"/>
              <a:t>http://www.pebblego.com/login.php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96755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600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91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181</Words>
  <Application>Microsoft Office PowerPoint</Application>
  <PresentationFormat>On-screen Show (4:3)</PresentationFormat>
  <Paragraphs>27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Dolphins</vt:lpstr>
      <vt:lpstr>Body</vt:lpstr>
      <vt:lpstr>Habitat</vt:lpstr>
      <vt:lpstr>Food</vt:lpstr>
      <vt:lpstr>Life cycle</vt:lpstr>
      <vt:lpstr>This is how dolphins look like</vt:lpstr>
      <vt:lpstr>Fun facts</vt:lpstr>
      <vt:lpstr>References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2013-03-25T15:31:43Z</dcterms:created>
  <dcterms:modified xsi:type="dcterms:W3CDTF">2013-04-22T16:47:48Z</dcterms:modified>
</cp:coreProperties>
</file>