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bblego.com/content/science/pgo_player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989387"/>
            <a:ext cx="7772400" cy="1470025"/>
          </a:xfrm>
        </p:spPr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52600"/>
            <a:ext cx="6400800" cy="1752600"/>
          </a:xfrm>
        </p:spPr>
        <p:txBody>
          <a:bodyPr/>
          <a:lstStyle/>
          <a:p>
            <a:r>
              <a:rPr lang="en-US" dirty="0" smtClean="0"/>
              <a:t>By: Rebecca </a:t>
            </a:r>
            <a:r>
              <a:rPr lang="en-US" dirty="0" err="1" smtClean="0"/>
              <a:t>Niculcea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37722"/>
            <a:ext cx="24492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swirling funnel of wind</a:t>
            </a:r>
          </a:p>
          <a:p>
            <a:r>
              <a:rPr lang="en-US" dirty="0" smtClean="0"/>
              <a:t>Very strong windstorm</a:t>
            </a:r>
          </a:p>
          <a:p>
            <a:r>
              <a:rPr lang="en-US" dirty="0" smtClean="0"/>
              <a:t>When it touches the ground it is a tornado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61076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4752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9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spring and summer storms</a:t>
            </a:r>
          </a:p>
          <a:p>
            <a:r>
              <a:rPr lang="en-US" dirty="0" smtClean="0"/>
              <a:t>When warn air masses met with clod air masses</a:t>
            </a:r>
          </a:p>
          <a:p>
            <a:r>
              <a:rPr lang="en-US" dirty="0" smtClean="0"/>
              <a:t>Wind spins the air into a funnel cloud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87" y="3959295"/>
            <a:ext cx="4114800" cy="2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They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over the world</a:t>
            </a:r>
          </a:p>
          <a:p>
            <a:r>
              <a:rPr lang="en-US" dirty="0" smtClean="0"/>
              <a:t>Most likely in Tornado Alley</a:t>
            </a:r>
          </a:p>
          <a:p>
            <a:r>
              <a:rPr lang="en-US" dirty="0" smtClean="0"/>
              <a:t>Happen in the central United States most of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Destroys anything In there way</a:t>
            </a:r>
          </a:p>
          <a:p>
            <a:r>
              <a:rPr lang="en-US" dirty="0" smtClean="0"/>
              <a:t>Spinning winds rips the roofs off building</a:t>
            </a:r>
          </a:p>
          <a:p>
            <a:r>
              <a:rPr lang="en-US" dirty="0" smtClean="0"/>
              <a:t>Tornados can smash car and trucks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to warnings on the radio </a:t>
            </a:r>
          </a:p>
          <a:p>
            <a:r>
              <a:rPr lang="en-US" dirty="0" smtClean="0"/>
              <a:t>If you are outside find a ditch and cover your head </a:t>
            </a:r>
          </a:p>
          <a:p>
            <a:r>
              <a:rPr lang="en-US" dirty="0" smtClean="0"/>
              <a:t>During warning go in a basement or a windowless room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64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www.pebblego.com/content/science/pgo_player.php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131</Words>
  <Application>Microsoft Office PowerPoint</Application>
  <PresentationFormat>On-screen Show (4:3)</PresentationFormat>
  <Paragraphs>24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Tornadoes</vt:lpstr>
      <vt:lpstr>What Are They?</vt:lpstr>
      <vt:lpstr>How do They Happen</vt:lpstr>
      <vt:lpstr>Where Do They Happen</vt:lpstr>
      <vt:lpstr>What Do They Do?</vt:lpstr>
      <vt:lpstr>Tornado Safety </vt:lpstr>
      <vt:lpstr>Reference 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2013-03-25T15:31:43Z</dcterms:created>
  <dcterms:modified xsi:type="dcterms:W3CDTF">2013-04-23T17:23:04Z</dcterms:modified>
</cp:coreProperties>
</file>