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49" d="100"/>
          <a:sy n="49" d="100"/>
        </p:scale>
        <p:origin x="-102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7453C-5B14-4162-A9C2-36909A1A48E1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9C8E-107A-461B-A388-156E8DC1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9C8E-107A-461B-A388-156E8DC1E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bblego.com/content/animals/pgo_play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HERMIT CRABS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553200" cy="1828800"/>
          </a:xfrm>
        </p:spPr>
        <p:txBody>
          <a:bodyPr/>
          <a:lstStyle/>
          <a:p>
            <a:r>
              <a:rPr lang="en-US" dirty="0" smtClean="0"/>
              <a:t>BY PROMISE</a:t>
            </a:r>
          </a:p>
          <a:p>
            <a:endParaRPr lang="en-US" dirty="0"/>
          </a:p>
        </p:txBody>
      </p:sp>
      <p:pic>
        <p:nvPicPr>
          <p:cNvPr id="1026" name="Picture 2" descr="C:\Users\WSlab\AppData\Local\Microsoft\Windows\Temporary Internet Files\Content.IE5\YCBBBBP4\MP900255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22826"/>
            <a:ext cx="2286000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4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22183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mtClean="0"/>
              <a:t>t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cycle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6629400" cy="3352801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000" dirty="0" smtClean="0"/>
              <a:t>Live at the  ocean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habitat  can be a good place for hermit crabs </a:t>
            </a:r>
          </a:p>
          <a:p>
            <a:pPr marL="342900" indent="-342900"/>
            <a:r>
              <a:rPr lang="en-US" sz="2000" dirty="0"/>
              <a:t>you can buy them at the store</a:t>
            </a:r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indent="0">
              <a:buNone/>
            </a:pPr>
            <a:endParaRPr lang="en-US" sz="2000" dirty="0" smtClean="0"/>
          </a:p>
          <a:p>
            <a:pPr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60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keep your hand out so it want pinch you</a:t>
            </a:r>
          </a:p>
          <a:p>
            <a:r>
              <a:rPr lang="en-US" dirty="0"/>
              <a:t> </a:t>
            </a:r>
            <a:r>
              <a:rPr lang="en-US" dirty="0" smtClean="0"/>
              <a:t>they love  to  be  with   </a:t>
            </a:r>
            <a:r>
              <a:rPr lang="en-US" smtClean="0"/>
              <a:t>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9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8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</TotalTime>
  <Words>59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HERMIT CRABS</vt:lpstr>
      <vt:lpstr>body</vt:lpstr>
      <vt:lpstr>care</vt:lpstr>
      <vt:lpstr>food</vt:lpstr>
      <vt:lpstr>Life cycle </vt:lpstr>
      <vt:lpstr>Fun facts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2013-03-25T15:31:43Z</dcterms:created>
  <dcterms:modified xsi:type="dcterms:W3CDTF">2013-04-17T16:28:55Z</dcterms:modified>
</cp:coreProperties>
</file>