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87575F3B-12F6-485A-9542-E3855EC7489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4B843F87-EA12-4720-9D17-0F648F63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89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CAB4-72AC-45B3-8775-416C04CC3A2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9137-9557-4C25-A374-C85541FC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7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CAB4-72AC-45B3-8775-416C04CC3A2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9137-9557-4C25-A374-C85541FC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0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CAB4-72AC-45B3-8775-416C04CC3A2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9137-9557-4C25-A374-C85541FC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1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CAB4-72AC-45B3-8775-416C04CC3A2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9137-9557-4C25-A374-C85541FC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0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CAB4-72AC-45B3-8775-416C04CC3A2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9137-9557-4C25-A374-C85541FC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0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CAB4-72AC-45B3-8775-416C04CC3A2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9137-9557-4C25-A374-C85541FC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5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CAB4-72AC-45B3-8775-416C04CC3A2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9137-9557-4C25-A374-C85541FC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CAB4-72AC-45B3-8775-416C04CC3A2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9137-9557-4C25-A374-C85541FC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7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CAB4-72AC-45B3-8775-416C04CC3A2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9137-9557-4C25-A374-C85541FC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2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CAB4-72AC-45B3-8775-416C04CC3A2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9137-9557-4C25-A374-C85541FC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3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CAB4-72AC-45B3-8775-416C04CC3A2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9137-9557-4C25-A374-C85541FC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3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5CAB4-72AC-45B3-8775-416C04CC3A24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49137-9557-4C25-A374-C85541FC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4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8925305">
            <a:off x="1294482" y="2146587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Coupon Book For Mom and Dad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FROM EMMA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WSlab\AppData\Local\Microsoft\Windows\Temporary Internet Files\Content.IE5\YCBBBBP4\MC9000926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76592"/>
            <a:ext cx="4671588" cy="89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WSlab\AppData\Local\Microsoft\Windows\Temporary Internet Files\Content.IE5\ONAS3V0T\MC9001048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61869">
            <a:off x="5362577" y="3200400"/>
            <a:ext cx="2242793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49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8446730">
            <a:off x="3284470" y="2817299"/>
            <a:ext cx="61393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Goudy Stout" pitchFamily="18" charset="0"/>
              </a:rPr>
              <a:t>Free Vacuuming</a:t>
            </a:r>
            <a:endParaRPr lang="en-US" sz="4000" dirty="0">
              <a:latin typeface="Goudy Stout" pitchFamily="18" charset="0"/>
            </a:endParaRPr>
          </a:p>
        </p:txBody>
      </p:sp>
      <p:pic>
        <p:nvPicPr>
          <p:cNvPr id="2050" name="Picture 2" descr="C:\Users\WSlab\AppData\Local\Microsoft\Windows\Temporary Internet Files\Content.IE5\YCBBBBP4\MC9001980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70" y="1905001"/>
            <a:ext cx="3380130" cy="4413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62399" y="762000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This coupon is good for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6836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8758595">
            <a:off x="1531482" y="2690041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Showcard Gothic" pitchFamily="82" charset="0"/>
              </a:rPr>
              <a:t>Cleaning my room</a:t>
            </a:r>
            <a:endParaRPr lang="en-US" dirty="0">
              <a:latin typeface="Showcard Gothic" pitchFamily="82" charset="0"/>
            </a:endParaRPr>
          </a:p>
        </p:txBody>
      </p:sp>
      <p:pic>
        <p:nvPicPr>
          <p:cNvPr id="3074" name="Picture 2" descr="C:\Users\WSlab\AppData\Local\Microsoft\Windows\Temporary Internet Files\Content.IE5\797PS1R6\MP90043053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92754"/>
            <a:ext cx="3200400" cy="395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52800" y="914400"/>
            <a:ext cx="342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This coupon is good for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72761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8917956">
            <a:off x="746565" y="2648521"/>
            <a:ext cx="8229600" cy="1173162"/>
          </a:xfrm>
        </p:spPr>
        <p:txBody>
          <a:bodyPr/>
          <a:lstStyle/>
          <a:p>
            <a:r>
              <a:rPr lang="en-US" dirty="0" smtClean="0">
                <a:latin typeface="Snap ITC" pitchFamily="82" charset="0"/>
              </a:rPr>
              <a:t>Breakfast in bed!!! </a:t>
            </a:r>
            <a:endParaRPr lang="en-US" dirty="0">
              <a:latin typeface="Snap ITC" pitchFamily="82" charset="0"/>
            </a:endParaRPr>
          </a:p>
        </p:txBody>
      </p:sp>
      <p:pic>
        <p:nvPicPr>
          <p:cNvPr id="4098" name="Picture 2" descr="C:\Users\WSlab\AppData\Local\Microsoft\Windows\Temporary Internet Files\Content.IE5\ONAS3V0T\MP90043047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505200"/>
            <a:ext cx="3124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81956" y="914400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This coupon is good for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7446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32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Cleaning my room</vt:lpstr>
      <vt:lpstr>Breakfast in bed!!! 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cp:lastPrinted>2012-12-19T18:04:50Z</cp:lastPrinted>
  <dcterms:created xsi:type="dcterms:W3CDTF">2012-12-19T17:48:42Z</dcterms:created>
  <dcterms:modified xsi:type="dcterms:W3CDTF">2012-12-19T18:05:35Z</dcterms:modified>
</cp:coreProperties>
</file>