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022F437-60B5-4DEA-B6F6-1A3409CE04A6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22F437-60B5-4DEA-B6F6-1A3409CE04A6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022F437-60B5-4DEA-B6F6-1A3409CE04A6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22F437-60B5-4DEA-B6F6-1A3409CE04A6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022F437-60B5-4DEA-B6F6-1A3409CE04A6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22F437-60B5-4DEA-B6F6-1A3409CE04A6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22F437-60B5-4DEA-B6F6-1A3409CE04A6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22F437-60B5-4DEA-B6F6-1A3409CE04A6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022F437-60B5-4DEA-B6F6-1A3409CE04A6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22F437-60B5-4DEA-B6F6-1A3409CE04A6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22F437-60B5-4DEA-B6F6-1A3409CE04A6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022F437-60B5-4DEA-B6F6-1A3409CE04A6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ebblego.com/content/animals/pgo_player.ph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Leopards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By. Phoebe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443"/>
            <a:ext cx="4724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572000"/>
            <a:ext cx="3657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24400"/>
            <a:ext cx="4343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13264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4551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Habitat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Africa  and Asia</a:t>
            </a:r>
          </a:p>
          <a:p>
            <a:r>
              <a:rPr lang="en-US" dirty="0" smtClean="0"/>
              <a:t>And forest</a:t>
            </a:r>
          </a:p>
          <a:p>
            <a:r>
              <a:rPr lang="en-US" dirty="0" smtClean="0"/>
              <a:t>Grassy  places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76400"/>
            <a:ext cx="4419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07898"/>
            <a:ext cx="2743200" cy="205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741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Dear</a:t>
            </a:r>
          </a:p>
          <a:p>
            <a:r>
              <a:rPr lang="en-US" dirty="0" smtClean="0"/>
              <a:t>Zebras</a:t>
            </a:r>
          </a:p>
          <a:p>
            <a:r>
              <a:rPr lang="en-US" dirty="0" smtClean="0"/>
              <a:t>Gazelles</a:t>
            </a:r>
          </a:p>
          <a:p>
            <a:r>
              <a:rPr lang="en-US" dirty="0" smtClean="0"/>
              <a:t>birds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09800"/>
            <a:ext cx="4343400" cy="293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2118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Female  leopards  give birth  to  two  to  three cub only  at a time.</a:t>
            </a:r>
          </a:p>
          <a:p>
            <a:r>
              <a:rPr lang="en-US" dirty="0" smtClean="0"/>
              <a:t>Cubs  learn  how  to  hunt.</a:t>
            </a:r>
          </a:p>
          <a:p>
            <a:r>
              <a:rPr lang="en-US" dirty="0" smtClean="0"/>
              <a:t>And to protect  themselves.</a:t>
            </a:r>
          </a:p>
          <a:p>
            <a:r>
              <a:rPr lang="en-US" dirty="0" smtClean="0"/>
              <a:t>Leopards  can  only  live  about 15 to 20   years in the wild.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909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Leopards  are  large  wildcats.</a:t>
            </a:r>
          </a:p>
          <a:p>
            <a:r>
              <a:rPr lang="en-US" dirty="0" smtClean="0"/>
              <a:t>They  weigh  about 60 to 200  pounds and 27  to  91  kilograms.</a:t>
            </a:r>
          </a:p>
          <a:p>
            <a:r>
              <a:rPr lang="en-US" dirty="0" smtClean="0"/>
              <a:t>Leopards have pretty  spotted  fur. 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86200"/>
            <a:ext cx="4572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597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Fact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Mother leopards protect  there  cubs  from  enemies by  carrying  there  cubs  up  trees.</a:t>
            </a:r>
          </a:p>
          <a:p>
            <a:r>
              <a:rPr lang="en-US" dirty="0" smtClean="0"/>
              <a:t>The cubs  learn to hunt by  catching  mice and   rabbits.</a:t>
            </a:r>
          </a:p>
          <a:p>
            <a:r>
              <a:rPr lang="en-US" dirty="0" smtClean="0"/>
              <a:t>The  leopards  are  good  swimmers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495800"/>
            <a:ext cx="4114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95800"/>
            <a:ext cx="2895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9458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www.pebblego.com/content/animals/pgo_player.php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856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63</TotalTime>
  <Words>118</Words>
  <Application>Microsoft Office PowerPoint</Application>
  <PresentationFormat>On-screen Show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Opulent</vt:lpstr>
      <vt:lpstr>Leopards</vt:lpstr>
      <vt:lpstr>Habitat</vt:lpstr>
      <vt:lpstr>Food</vt:lpstr>
      <vt:lpstr>Life Cycle</vt:lpstr>
      <vt:lpstr>Body</vt:lpstr>
      <vt:lpstr>Fun Fact</vt:lpstr>
      <vt:lpstr>References</vt:lpstr>
    </vt:vector>
  </TitlesOfParts>
  <Company>Willard R-II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11</cp:revision>
  <dcterms:created xsi:type="dcterms:W3CDTF">2013-03-25T15:31:43Z</dcterms:created>
  <dcterms:modified xsi:type="dcterms:W3CDTF">2013-04-23T17:23:31Z</dcterms:modified>
</cp:coreProperties>
</file>