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6" y="-11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63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17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82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60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7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3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341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0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099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39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85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bblego.com/content/biographies/pgo_player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57200"/>
            <a:ext cx="7772400" cy="1470025"/>
          </a:xfrm>
        </p:spPr>
        <p:txBody>
          <a:bodyPr/>
          <a:lstStyle/>
          <a:p>
            <a:r>
              <a:rPr lang="en-US" dirty="0" smtClean="0"/>
              <a:t>The wright brothers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209800"/>
            <a:ext cx="6400800" cy="1752600"/>
          </a:xfrm>
        </p:spPr>
        <p:txBody>
          <a:bodyPr/>
          <a:lstStyle/>
          <a:p>
            <a:r>
              <a:rPr lang="en-US" dirty="0" smtClean="0"/>
              <a:t>By Olivia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321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They R  Born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Wilber is born in 1867</a:t>
            </a:r>
          </a:p>
          <a:p>
            <a:r>
              <a:rPr lang="en-US" dirty="0" smtClean="0"/>
              <a:t>  Orville is born in 1871</a:t>
            </a:r>
          </a:p>
          <a:p>
            <a:r>
              <a:rPr lang="en-US" dirty="0" smtClean="0"/>
              <a:t>  Wilber is order then Orville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890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Lives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Wilber and Orville made a helicopter</a:t>
            </a:r>
          </a:p>
          <a:p>
            <a:r>
              <a:rPr lang="en-US" dirty="0" smtClean="0"/>
              <a:t>The helicopter did not work very well</a:t>
            </a:r>
          </a:p>
          <a:p>
            <a:r>
              <a:rPr lang="en-US" dirty="0" smtClean="0"/>
              <a:t>They opened a bike shop in Ohio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199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made first </a:t>
            </a:r>
            <a:r>
              <a:rPr lang="en-US" dirty="0" smtClean="0"/>
              <a:t>helicopter</a:t>
            </a:r>
          </a:p>
          <a:p>
            <a:r>
              <a:rPr lang="en-US" dirty="0" smtClean="0"/>
              <a:t>They flow the helicopter in Kitty Hawk, North Carolina</a:t>
            </a:r>
            <a:endParaRPr lang="en-US" dirty="0" smtClean="0"/>
          </a:p>
          <a:p>
            <a:r>
              <a:rPr lang="en-US" dirty="0" smtClean="0"/>
              <a:t>They kept</a:t>
            </a:r>
            <a:r>
              <a:rPr lang="en-US" dirty="0" smtClean="0"/>
              <a:t> working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416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Lives’ Work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</a:t>
            </a:r>
            <a:r>
              <a:rPr lang="en-US" dirty="0" smtClean="0"/>
              <a:t>D</a:t>
            </a:r>
            <a:r>
              <a:rPr lang="en-US" dirty="0" smtClean="0"/>
              <a:t>ecember 17,1903, Orville got in the helicopter </a:t>
            </a:r>
          </a:p>
          <a:p>
            <a:r>
              <a:rPr lang="en-US" dirty="0" smtClean="0"/>
              <a:t>They called it </a:t>
            </a:r>
            <a:r>
              <a:rPr lang="en-US" smtClean="0"/>
              <a:t>the flyer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44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73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www.pebblego.com/content/biographies/pgo_player.php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814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89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wright brothers</vt:lpstr>
      <vt:lpstr>When They R  Born</vt:lpstr>
      <vt:lpstr>Early Lives</vt:lpstr>
      <vt:lpstr>Early Work</vt:lpstr>
      <vt:lpstr>Lives’ Work  </vt:lpstr>
      <vt:lpstr>PowerPoint Presentation</vt:lpstr>
      <vt:lpstr>Reference </vt:lpstr>
    </vt:vector>
  </TitlesOfParts>
  <Company>Willard R-II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12</cp:revision>
  <dcterms:created xsi:type="dcterms:W3CDTF">2013-03-25T15:31:43Z</dcterms:created>
  <dcterms:modified xsi:type="dcterms:W3CDTF">2013-04-19T16:29:17Z</dcterms:modified>
</cp:coreProperties>
</file>