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8" r:id="rId4"/>
    <p:sldId id="257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56" autoAdjust="0"/>
  </p:normalViewPr>
  <p:slideViewPr>
    <p:cSldViewPr>
      <p:cViewPr varScale="1">
        <p:scale>
          <a:sx n="105" d="100"/>
          <a:sy n="105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733800"/>
            <a:ext cx="2819400" cy="1219200"/>
          </a:xfrm>
        </p:spPr>
        <p:txBody>
          <a:bodyPr/>
          <a:lstStyle/>
          <a:p>
            <a:r>
              <a:rPr lang="en-US" dirty="0" smtClean="0"/>
              <a:t>By Noah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514600"/>
            <a:ext cx="4800600" cy="1066800"/>
          </a:xfrm>
        </p:spPr>
        <p:txBody>
          <a:bodyPr/>
          <a:lstStyle/>
          <a:p>
            <a:r>
              <a:rPr lang="en-US" dirty="0" smtClean="0"/>
              <a:t>Lynx’s</a:t>
            </a:r>
            <a:endParaRPr lang="en-US" dirty="0"/>
          </a:p>
        </p:txBody>
      </p:sp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14800" y="1524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 look like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They can weigh up to 45 pounds</a:t>
            </a:r>
          </a:p>
          <a:p>
            <a:r>
              <a:rPr lang="en-US" dirty="0" smtClean="0"/>
              <a:t>There fur can be red, yellow, or gray </a:t>
            </a:r>
          </a:p>
          <a:p>
            <a:r>
              <a:rPr lang="en-US" dirty="0" smtClean="0"/>
              <a:t>The hair on there ears can make a shape of a horn</a:t>
            </a:r>
            <a:endParaRPr lang="en-US" dirty="0"/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864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they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Lynx’s live alone </a:t>
            </a:r>
          </a:p>
          <a:p>
            <a:r>
              <a:rPr lang="en-US" dirty="0" smtClean="0"/>
              <a:t>They can live in Europe north America and Asia   </a:t>
            </a:r>
          </a:p>
          <a:p>
            <a:r>
              <a:rPr lang="en-US" dirty="0" smtClean="0"/>
              <a:t>They usually live in woodlands   </a:t>
            </a:r>
            <a:endParaRPr lang="en-US" dirty="0"/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3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 eat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Lynx hunt at night</a:t>
            </a:r>
          </a:p>
          <a:p>
            <a:r>
              <a:rPr lang="en-US" dirty="0" smtClean="0"/>
              <a:t>They usually eat rabbits</a:t>
            </a:r>
          </a:p>
          <a:p>
            <a:r>
              <a:rPr lang="en-US" dirty="0" smtClean="0"/>
              <a:t>Big  lynx’s if there lucky go after deer</a:t>
            </a:r>
            <a:endParaRPr lang="en-US" dirty="0"/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86400" y="25319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1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Lynx's give birth to 1 to 4 kittens.</a:t>
            </a:r>
          </a:p>
          <a:p>
            <a:r>
              <a:rPr lang="en-US" dirty="0" smtClean="0"/>
              <a:t>They leave there mother after 10 months. </a:t>
            </a:r>
          </a:p>
          <a:p>
            <a:r>
              <a:rPr lang="en-US" dirty="0"/>
              <a:t> </a:t>
            </a:r>
            <a:r>
              <a:rPr lang="en-US" dirty="0" smtClean="0"/>
              <a:t>they can live from 10 to 15 years.</a:t>
            </a:r>
            <a:endParaRPr lang="en-US" dirty="0"/>
          </a:p>
        </p:txBody>
      </p:sp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9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North American lynx’s live in Canada. </a:t>
            </a:r>
          </a:p>
          <a:p>
            <a:r>
              <a:rPr lang="en-US" dirty="0" smtClean="0"/>
              <a:t>Lynx stay away from people </a:t>
            </a:r>
          </a:p>
          <a:p>
            <a:r>
              <a:rPr lang="en-US" dirty="0" smtClean="0"/>
              <a:t>They have padded feet which helps them walk through snow.</a:t>
            </a:r>
            <a:endParaRPr lang="en-US" dirty="0"/>
          </a:p>
        </p:txBody>
      </p:sp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11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http://www.pebblego.com/content/animals/pgo_player.php</a:t>
            </a:r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4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</TotalTime>
  <Words>133</Words>
  <Application>Microsoft Office PowerPoint</Application>
  <PresentationFormat>On-screen Show (4:3)</PresentationFormat>
  <Paragraphs>24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Lynx’s</vt:lpstr>
      <vt:lpstr>What they look like </vt:lpstr>
      <vt:lpstr>Where they live</vt:lpstr>
      <vt:lpstr>What they eat </vt:lpstr>
      <vt:lpstr>Life cycle </vt:lpstr>
      <vt:lpstr>Fun facts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2013-03-25T15:31:43Z</dcterms:created>
  <dcterms:modified xsi:type="dcterms:W3CDTF">2013-04-23T17:12:20Z</dcterms:modified>
</cp:coreProperties>
</file>