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bblego.com/content/animals/pgo_player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0180" y="3733800"/>
            <a:ext cx="320722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White Sharks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410200"/>
            <a:ext cx="2438400" cy="144780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N</a:t>
            </a:r>
            <a:r>
              <a:rPr lang="en-US" dirty="0" smtClean="0"/>
              <a:t>atalie </a:t>
            </a:r>
            <a:r>
              <a:rPr lang="en-US" dirty="0"/>
              <a:t>S</a:t>
            </a:r>
            <a:r>
              <a:rPr lang="en-US" dirty="0" smtClean="0"/>
              <a:t>ipe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ONAS3V0T\MP9004317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85" y="76200"/>
            <a:ext cx="662323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82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up to be 20 feet and 6 meters long</a:t>
            </a:r>
          </a:p>
          <a:p>
            <a:r>
              <a:rPr lang="en-US" dirty="0" smtClean="0"/>
              <a:t>The Toomey is white and the back is gray</a:t>
            </a:r>
          </a:p>
          <a:p>
            <a:r>
              <a:rPr lang="en-US" dirty="0" smtClean="0"/>
              <a:t>Great white sharks are also fish.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352800"/>
            <a:ext cx="723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62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71698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white sharks live in parts of the ocean</a:t>
            </a:r>
          </a:p>
          <a:p>
            <a:r>
              <a:rPr lang="en-US" dirty="0" smtClean="0"/>
              <a:t>Great white sharks usually live in cool water</a:t>
            </a:r>
          </a:p>
          <a:p>
            <a:r>
              <a:rPr lang="en-US" dirty="0" smtClean="0"/>
              <a:t>They swim in shores to find food too.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352800"/>
            <a:ext cx="5715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15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white sharks hunt down seals, sea lions, and also dolphins.</a:t>
            </a:r>
          </a:p>
          <a:p>
            <a:r>
              <a:rPr lang="en-US" dirty="0" smtClean="0"/>
              <a:t>They jump out of the water to catch pray.</a:t>
            </a:r>
          </a:p>
          <a:p>
            <a:r>
              <a:rPr lang="en-US" dirty="0" smtClean="0"/>
              <a:t>And bite their pray with their teeth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03869"/>
            <a:ext cx="47244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11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great white sharks give birth about to two to 10 baby sharks at a time.</a:t>
            </a:r>
          </a:p>
          <a:p>
            <a:r>
              <a:rPr lang="en-US" dirty="0" smtClean="0"/>
              <a:t>The baby sharks grow all by their own.</a:t>
            </a:r>
          </a:p>
          <a:p>
            <a:r>
              <a:rPr lang="en-US" dirty="0" smtClean="0"/>
              <a:t>Great white sharks live to be 25 years old.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5410201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3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white sharks have more than 3,000 teeth.</a:t>
            </a:r>
          </a:p>
          <a:p>
            <a:r>
              <a:rPr lang="en-US" dirty="0" smtClean="0"/>
              <a:t>Great white sharks are the largest hunting fish in the world.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77312"/>
            <a:ext cx="5105400" cy="31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4374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15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www.pebblego.com/content/animals/pgo_player.php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0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156</Words>
  <Application>Microsoft Office PowerPoint</Application>
  <PresentationFormat>On-screen Show (4:3)</PresentationFormat>
  <Paragraphs>22</Paragraphs>
  <Slides>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Great White Sharks</vt:lpstr>
      <vt:lpstr>Body's</vt:lpstr>
      <vt:lpstr>Habitats</vt:lpstr>
      <vt:lpstr>Foods</vt:lpstr>
      <vt:lpstr>Life Cycles</vt:lpstr>
      <vt:lpstr>Fun Facts</vt:lpstr>
      <vt:lpstr>PowerPoint Presentation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2013-03-25T15:31:43Z</dcterms:created>
  <dcterms:modified xsi:type="dcterms:W3CDTF">2013-04-17T18:26:18Z</dcterms:modified>
</cp:coreProperties>
</file>