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8" autoAdjust="0"/>
  </p:normalViewPr>
  <p:slideViewPr>
    <p:cSldViewPr>
      <p:cViewPr>
        <p:scale>
          <a:sx n="85" d="100"/>
          <a:sy n="85" d="100"/>
        </p:scale>
        <p:origin x="-70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cience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in Winter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Miranda Bond  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DU0EB1QY\MP9002275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" y="0"/>
            <a:ext cx="2078736" cy="25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Hibernating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Days are long nights are long</a:t>
            </a:r>
          </a:p>
          <a:p>
            <a:r>
              <a:rPr lang="en-US" dirty="0" smtClean="0"/>
              <a:t>They are in a deep sleep </a:t>
            </a:r>
          </a:p>
          <a:p>
            <a:r>
              <a:rPr lang="en-US" dirty="0" smtClean="0"/>
              <a:t>There body tempera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874">
            <a:off x="4981656" y="3675291"/>
            <a:ext cx="3882862" cy="260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23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2126166"/>
          </a:xfrm>
        </p:spPr>
        <p:txBody>
          <a:bodyPr/>
          <a:lstStyle/>
          <a:p>
            <a:r>
              <a:rPr lang="en-US" dirty="0" smtClean="0"/>
              <a:t>Finding 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hunt for food in the summer </a:t>
            </a:r>
          </a:p>
          <a:p>
            <a:r>
              <a:rPr lang="en-US" dirty="0" smtClean="0"/>
              <a:t>Some birds find food left in birds feeders</a:t>
            </a:r>
          </a:p>
          <a:p>
            <a:r>
              <a:rPr lang="en-US" dirty="0" smtClean="0"/>
              <a:t>Deer look for plants under the snow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3074" name="Picture 2" descr="C:\Users\WSlab\AppData\Local\Microsoft\Windows\Temporary Internet Files\Content.IE5\DU0EB1QY\MP9002275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9978">
            <a:off x="5482304" y="3912832"/>
            <a:ext cx="2154936" cy="268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52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animals migration before winter </a:t>
            </a:r>
            <a:endParaRPr lang="en-US" dirty="0"/>
          </a:p>
          <a:p>
            <a:r>
              <a:rPr lang="en-US" dirty="0" smtClean="0"/>
              <a:t>Gees and ducks spend the winter in lakes </a:t>
            </a:r>
          </a:p>
          <a:p>
            <a:r>
              <a:rPr lang="en-US" dirty="0" smtClean="0"/>
              <a:t>Butterflies spend there winter in worm </a:t>
            </a:r>
            <a:r>
              <a:rPr lang="en-US" dirty="0" err="1" smtClean="0"/>
              <a:t>mexico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89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 smtClean="0"/>
              <a:t>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Days in the winter are sort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Winter night are long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Animals sleep longer during winter days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66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Blending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lets some animals hide </a:t>
            </a:r>
          </a:p>
          <a:p>
            <a:r>
              <a:rPr lang="en-US" dirty="0" smtClean="0"/>
              <a:t>Some animals blind in with the sow</a:t>
            </a:r>
          </a:p>
          <a:p>
            <a:r>
              <a:rPr lang="en-US" dirty="0" smtClean="0"/>
              <a:t>Weasels are white in the winter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7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www.pebblego.com/content/science/pgo_player.php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9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Animals in Winter</vt:lpstr>
      <vt:lpstr>Hibernating </vt:lpstr>
      <vt:lpstr>Finding food </vt:lpstr>
      <vt:lpstr>migration</vt:lpstr>
      <vt:lpstr>What happens</vt:lpstr>
      <vt:lpstr>Blending in 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2013-03-25T15:31:43Z</dcterms:created>
  <dcterms:modified xsi:type="dcterms:W3CDTF">2013-04-19T16:29:58Z</dcterms:modified>
</cp:coreProperties>
</file>