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45271" y="1707476"/>
            <a:ext cx="5648623" cy="1204306"/>
          </a:xfrm>
        </p:spPr>
        <p:txBody>
          <a:bodyPr>
            <a:normAutofit/>
          </a:bodyPr>
          <a:lstStyle/>
          <a:p>
            <a:r>
              <a:rPr lang="en-US" dirty="0" smtClean="0"/>
              <a:t>Every thing you need to know about cheetahs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Merritt  Allen Dickens</a:t>
            </a:r>
            <a:endParaRPr lang="en-US" dirty="0"/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cheetahs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full grown  cheetahs body is 7 feet long from tail to head.</a:t>
            </a:r>
          </a:p>
          <a:p>
            <a:r>
              <a:rPr lang="en-US" dirty="0" smtClean="0"/>
              <a:t>There body is a yellowish tannish color with dark black spots.</a:t>
            </a:r>
          </a:p>
          <a:p>
            <a:r>
              <a:rPr lang="en-US" dirty="0" smtClean="0"/>
              <a:t>Cheetahs use there strong lags to jump off and stars sprinting to get food.</a:t>
            </a:r>
          </a:p>
          <a:p>
            <a:r>
              <a:rPr lang="en-US" dirty="0" smtClean="0"/>
              <a:t>A cheetah uses it’s long tail to turn really fast when a chase, to get food.</a:t>
            </a:r>
            <a:endParaRPr lang="en-US" dirty="0"/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cheetahs live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76% of cheetahs live in Africa</a:t>
            </a:r>
          </a:p>
          <a:p>
            <a:r>
              <a:rPr lang="en-US" dirty="0" smtClean="0"/>
              <a:t>About 24% of cheetahs live in Asia</a:t>
            </a:r>
          </a:p>
          <a:p>
            <a:r>
              <a:rPr lang="en-US" dirty="0" smtClean="0"/>
              <a:t>Cheetahs live in grass  areas called </a:t>
            </a:r>
            <a:r>
              <a:rPr lang="en-US" i="1" dirty="0" smtClean="0"/>
              <a:t>savannas.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fast can a cheetah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cheetah is the fast animal.</a:t>
            </a:r>
          </a:p>
          <a:p>
            <a:r>
              <a:rPr lang="en-US" dirty="0" smtClean="0"/>
              <a:t>They can run 70 miles per hour but some cheetahs can run 71-72 miles per hour</a:t>
            </a:r>
          </a:p>
          <a:p>
            <a:r>
              <a:rPr lang="en-US" dirty="0" smtClean="0"/>
              <a:t>A cheetahs speed helps them catch their food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prey to predator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female can give birth to 3 or five cubs at a time. </a:t>
            </a:r>
          </a:p>
          <a:p>
            <a:r>
              <a:rPr lang="en-US" dirty="0" smtClean="0"/>
              <a:t>In the wild a cheetah can live to be 10 or12 years old.</a:t>
            </a:r>
          </a:p>
          <a:p>
            <a:r>
              <a:rPr lang="en-US" dirty="0" smtClean="0"/>
              <a:t>Soon the cubs get old enough to live on their own. 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7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 facts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cheetahs chirp to call the cubs</a:t>
            </a:r>
          </a:p>
          <a:p>
            <a:r>
              <a:rPr lang="en-US" dirty="0" smtClean="0"/>
              <a:t>Cubs are baby cheetahs</a:t>
            </a:r>
          </a:p>
          <a:p>
            <a:r>
              <a:rPr lang="en-US" dirty="0" smtClean="0"/>
              <a:t>The black strips near their eyes protect their eyes from the suns light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066800"/>
            <a:ext cx="2466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054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6" y="3039984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46" y="3039984"/>
            <a:ext cx="3543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24612" y="338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6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http://www.pebblego.com/content/animals/pgo_player.php</a:t>
            </a:r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</TotalTime>
  <Words>214</Words>
  <Application>Microsoft Office PowerPoint</Application>
  <PresentationFormat>On-screen Show (4:3)</PresentationFormat>
  <Paragraphs>26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Every thing you need to know about cheetahs  </vt:lpstr>
      <vt:lpstr>A cheetahs body</vt:lpstr>
      <vt:lpstr>Where cheetahs live </vt:lpstr>
      <vt:lpstr>How fast can a cheetah run</vt:lpstr>
      <vt:lpstr>From prey to predator     </vt:lpstr>
      <vt:lpstr>Fun facts     </vt:lpstr>
      <vt:lpstr>PICTUREs   </vt:lpstr>
      <vt:lpstr>Reference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2013-03-25T15:31:43Z</dcterms:created>
  <dcterms:modified xsi:type="dcterms:W3CDTF">2013-04-23T17:22:58Z</dcterms:modified>
</cp:coreProperties>
</file>