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hyperlink" Target="http://www.pebblego.com/content/science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ornadoes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y </a:t>
            </a:r>
            <a:r>
              <a:rPr lang="en-US" sz="3600" dirty="0"/>
              <a:t>M</a:t>
            </a:r>
            <a:r>
              <a:rPr lang="en-US" sz="3600" dirty="0" smtClean="0"/>
              <a:t>ason</a:t>
            </a:r>
            <a:endParaRPr lang="en-US" sz="3600" dirty="0"/>
          </a:p>
        </p:txBody>
      </p:sp>
      <p:pic>
        <p:nvPicPr>
          <p:cNvPr id="1026" name="Picture 2" descr="C:\Users\WSlab\AppData\Local\Microsoft\Windows\Temporary Internet Files\Content.IE5\YCBBBBP4\MC900160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9782"/>
            <a:ext cx="2590800" cy="67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Slab\AppData\Local\Microsoft\Windows\Temporary Internet Files\Content.IE5\EN9I0ALF\MM90004115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" y="2839698"/>
            <a:ext cx="1887813" cy="34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Slab\AppData\Local\Microsoft\Windows\Temporary Internet Files\Content.IE5\YCBBBBP4\MC9001605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38399" cy="68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4241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What are the?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Dusters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Picks up things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WSlab\AppData\Local\Microsoft\Windows\Temporary Internet Files\Content.IE5\ONAS3V0T\MP9004069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136900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4437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and warm air </a:t>
            </a:r>
            <a:r>
              <a:rPr lang="en-US" dirty="0" err="1" smtClean="0"/>
              <a:t>misc</a:t>
            </a:r>
            <a:endParaRPr lang="en-US" dirty="0" smtClean="0"/>
          </a:p>
          <a:p>
            <a:r>
              <a:rPr lang="en-US" dirty="0" smtClean="0"/>
              <a:t>Spring</a:t>
            </a:r>
          </a:p>
          <a:p>
            <a:r>
              <a:rPr lang="en-US" dirty="0" smtClean="0"/>
              <a:t>Summer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WSlab\AppData\Local\Microsoft\Windows\Temporary Internet Files\Content.IE5\797PS1R6\MP9004004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684463"/>
            <a:ext cx="20812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around</a:t>
            </a:r>
          </a:p>
          <a:p>
            <a:r>
              <a:rPr lang="en-US" dirty="0" smtClean="0"/>
              <a:t>Hundreds</a:t>
            </a:r>
          </a:p>
          <a:p>
            <a:r>
              <a:rPr lang="en-US" dirty="0" smtClean="0"/>
              <a:t>Tornado Alley</a:t>
            </a:r>
            <a:endParaRPr lang="en-US" dirty="0"/>
          </a:p>
        </p:txBody>
      </p:sp>
      <p:pic>
        <p:nvPicPr>
          <p:cNvPr id="4098" name="Picture 2" descr="C:\Users\WSlab\AppData\Local\Microsoft\Windows\Temporary Internet Files\Content.IE5\YCBBBBP4\MC9003351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625850"/>
            <a:ext cx="18081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Destroy</a:t>
            </a:r>
          </a:p>
          <a:p>
            <a:r>
              <a:rPr lang="en-US" dirty="0" smtClean="0"/>
              <a:t>Smashed</a:t>
            </a:r>
          </a:p>
          <a:p>
            <a:r>
              <a:rPr lang="en-US" dirty="0" smtClean="0"/>
              <a:t>Even cars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WSlab\AppData\Local\Microsoft\Windows\Temporary Internet Files\Content.IE5\ONAS3V0T\MC9003108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63" y="2522372"/>
            <a:ext cx="1738274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8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Ditch</a:t>
            </a:r>
            <a:endParaRPr lang="en-US" dirty="0" smtClean="0"/>
          </a:p>
          <a:p>
            <a:r>
              <a:rPr lang="en-US" dirty="0" smtClean="0"/>
              <a:t>Basement</a:t>
            </a:r>
          </a:p>
          <a:p>
            <a:r>
              <a:rPr lang="en-US" dirty="0" smtClean="0"/>
              <a:t>Bath room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WSlab\AppData\Local\Microsoft\Windows\Temporary Internet Files\Content.IE5\797PS1R6\MP9004014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605088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4606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www.pebblego.com/content/science/pgo_player.php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WSlab\AppData\Local\Microsoft\Windows\Temporary Internet Files\Content.IE5\EN9I0ALF\MP90040756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989263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426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50</Words>
  <Application>Microsoft Office PowerPoint</Application>
  <PresentationFormat>On-screen Show (4:3)</PresentationFormat>
  <Paragraphs>41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Tornadoes</vt:lpstr>
      <vt:lpstr>What are the?</vt:lpstr>
      <vt:lpstr>How do they happen</vt:lpstr>
      <vt:lpstr>Where do they happen</vt:lpstr>
      <vt:lpstr>What do they do</vt:lpstr>
      <vt:lpstr>Tornado safety</vt:lpstr>
      <vt:lpstr>Reference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2013-03-25T15:31:43Z</dcterms:created>
  <dcterms:modified xsi:type="dcterms:W3CDTF">2013-04-19T16:01:13Z</dcterms:modified>
</cp:coreProperties>
</file>