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effectLst/>
                <a:latin typeface="Cooper Black" pitchFamily="18" charset="0"/>
              </a:rPr>
              <a:t>Jackie Robinson</a:t>
            </a:r>
            <a:endParaRPr lang="en-US" b="1" u="sng" dirty="0">
              <a:solidFill>
                <a:srgbClr val="7030A0"/>
              </a:solidFill>
              <a:effectLst/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Maddie</a:t>
            </a:r>
            <a:r>
              <a:rPr lang="en-US" dirty="0" smtClean="0"/>
              <a:t> </a:t>
            </a:r>
            <a:r>
              <a:rPr lang="en-US" dirty="0" err="1" smtClean="0"/>
              <a:t>Langum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76600"/>
            <a:ext cx="203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05000" y="4953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Jackie Robinson was born in 1919.</a:t>
            </a:r>
          </a:p>
          <a:p>
            <a:r>
              <a:rPr lang="en-US" dirty="0" smtClean="0"/>
              <a:t>Poor Jackie. His family was poor.</a:t>
            </a:r>
          </a:p>
          <a:p>
            <a:r>
              <a:rPr lang="en-US" dirty="0" smtClean="0"/>
              <a:t>Jackie went to school and worked part-time to raise money for his family.</a:t>
            </a:r>
          </a:p>
          <a:p>
            <a:r>
              <a:rPr lang="en-US" dirty="0" smtClean="0"/>
              <a:t>He was born in Georgia. </a:t>
            </a:r>
            <a:endParaRPr lang="en-US" dirty="0"/>
          </a:p>
        </p:txBody>
      </p:sp>
      <p:pic>
        <p:nvPicPr>
          <p:cNvPr id="4" name="#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934200" y="5791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59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Jackie played baseball in high school and college  and was a superstar.</a:t>
            </a:r>
          </a:p>
          <a:p>
            <a:r>
              <a:rPr lang="en-US" dirty="0" smtClean="0"/>
              <a:t>He left college to help earn money for his family.</a:t>
            </a:r>
          </a:p>
          <a:p>
            <a:r>
              <a:rPr lang="en-US" dirty="0" smtClean="0"/>
              <a:t>Jackie joined the army in1942.</a:t>
            </a:r>
          </a:p>
          <a:p>
            <a:r>
              <a:rPr lang="en-US" dirty="0" smtClean="0"/>
              <a:t>Some army officers treated him wrong because he was African American.</a:t>
            </a:r>
            <a:endParaRPr lang="en-US" dirty="0"/>
          </a:p>
        </p:txBody>
      </p:sp>
      <p:pic>
        <p:nvPicPr>
          <p:cNvPr id="4" name="#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9342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86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1945 Jackie played for the Kansas City Monarchs baseball team.</a:t>
            </a:r>
          </a:p>
          <a:p>
            <a:r>
              <a:rPr lang="en-US" dirty="0" smtClean="0"/>
              <a:t>They were in the American Negro League.</a:t>
            </a:r>
          </a:p>
          <a:p>
            <a:r>
              <a:rPr lang="en-US" dirty="0" smtClean="0"/>
              <a:t>African Americans were not yet allowed to play on a major league baseball team.</a:t>
            </a:r>
            <a:endParaRPr lang="en-US" dirty="0"/>
          </a:p>
        </p:txBody>
      </p:sp>
      <p:pic>
        <p:nvPicPr>
          <p:cNvPr id="4" name="#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943600" y="5638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42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0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1947 Jackie became able to play on a major league team.</a:t>
            </a:r>
          </a:p>
          <a:p>
            <a:r>
              <a:rPr lang="en-US" dirty="0" smtClean="0"/>
              <a:t>He was the first African American baseball player to play on a major league team.</a:t>
            </a:r>
          </a:p>
          <a:p>
            <a:r>
              <a:rPr lang="en-US" dirty="0" smtClean="0"/>
              <a:t>He played for the Brooklyn Dodgers for 10 years.</a:t>
            </a:r>
          </a:p>
          <a:p>
            <a:r>
              <a:rPr lang="en-US" dirty="0" smtClean="0"/>
              <a:t>Some of his teammates treated him unfairly. </a:t>
            </a:r>
            <a:endParaRPr lang="en-US" dirty="0"/>
          </a:p>
        </p:txBody>
      </p:sp>
      <p:pic>
        <p:nvPicPr>
          <p:cNvPr id="4" name="#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4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1962 Jackie was awarded with the honor to be in the Baseball Hall of Fame. </a:t>
            </a:r>
          </a:p>
          <a:p>
            <a:r>
              <a:rPr lang="en-US" dirty="0" smtClean="0"/>
              <a:t>He was the first ever African American to be honored that award.</a:t>
            </a:r>
          </a:p>
          <a:p>
            <a:r>
              <a:rPr lang="en-US" dirty="0" smtClean="0"/>
              <a:t>Jackie died in1972.</a:t>
            </a:r>
          </a:p>
          <a:p>
            <a:endParaRPr lang="en-US" dirty="0"/>
          </a:p>
        </p:txBody>
      </p:sp>
      <p:pic>
        <p:nvPicPr>
          <p:cNvPr id="4" name="#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66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Jackie Robinson lived a great life. Even though he was treated unfairly, he still managed to become one of the most famous baseball players of all time.</a:t>
            </a:r>
            <a:endParaRPr lang="en-US" dirty="0"/>
          </a:p>
        </p:txBody>
      </p:sp>
      <p:pic>
        <p:nvPicPr>
          <p:cNvPr id="4" name="#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57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http://www.pebblego.com/content/biographies/pgo_player.php</a:t>
            </a:r>
          </a:p>
        </p:txBody>
      </p:sp>
      <p:pic>
        <p:nvPicPr>
          <p:cNvPr id="4" name="#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1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4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242</Words>
  <Application>Microsoft Office PowerPoint</Application>
  <PresentationFormat>On-screen Show (4:3)</PresentationFormat>
  <Paragraphs>29</Paragraphs>
  <Slides>8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Jackie Robinson</vt:lpstr>
      <vt:lpstr>Introduction </vt:lpstr>
      <vt:lpstr>Early Life</vt:lpstr>
      <vt:lpstr>Life’s Work</vt:lpstr>
      <vt:lpstr>Later Years</vt:lpstr>
      <vt:lpstr>Contributions</vt:lpstr>
      <vt:lpstr>Conclusion</vt:lpstr>
      <vt:lpstr>References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2013-03-25T15:31:43Z</dcterms:created>
  <dcterms:modified xsi:type="dcterms:W3CDTF">2013-04-08T17:18:50Z</dcterms:modified>
</cp:coreProperties>
</file>