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Chimpanzees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Maddy Wylie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Older chimpanzees stand almost 4 feet tall.</a:t>
            </a:r>
          </a:p>
          <a:p>
            <a:r>
              <a:rPr lang="en-US" dirty="0" smtClean="0"/>
              <a:t>Black hair covers most of there body’s.</a:t>
            </a:r>
          </a:p>
          <a:p>
            <a:r>
              <a:rPr lang="en-US" dirty="0" smtClean="0"/>
              <a:t>They have long hands and feet.</a:t>
            </a:r>
          </a:p>
        </p:txBody>
      </p:sp>
    </p:spTree>
    <p:extLst>
      <p:ext uri="{BB962C8B-B14F-4D97-AF65-F5344CB8AC3E}">
        <p14:creationId xmlns:p14="http://schemas.microsoft.com/office/powerpoint/2010/main" val="94575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Chimpanzees live in Africa.</a:t>
            </a:r>
          </a:p>
          <a:p>
            <a:r>
              <a:rPr lang="en-US" dirty="0" smtClean="0"/>
              <a:t>They sleep in trees.</a:t>
            </a:r>
          </a:p>
          <a:p>
            <a:r>
              <a:rPr lang="en-US" dirty="0" smtClean="0"/>
              <a:t>They use leafs and branches to make nests.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7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Chimpanzees eat fruit , nuts and seeds.</a:t>
            </a:r>
          </a:p>
          <a:p>
            <a:r>
              <a:rPr lang="en-US" dirty="0" smtClean="0"/>
              <a:t>They use tools to get food.</a:t>
            </a:r>
          </a:p>
          <a:p>
            <a:r>
              <a:rPr lang="en-US" dirty="0" smtClean="0"/>
              <a:t>They use rocks as hammers.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57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Female chimpanzees only give birth to one infant at a time.</a:t>
            </a:r>
          </a:p>
          <a:p>
            <a:pPr marL="0" indent="0">
              <a:buNone/>
            </a:pPr>
            <a:r>
              <a:rPr lang="en-US" dirty="0" smtClean="0"/>
              <a:t>Mothers carry there infant wherever they go.</a:t>
            </a:r>
          </a:p>
          <a:p>
            <a:pPr marL="0" indent="0">
              <a:buNone/>
            </a:pPr>
            <a:r>
              <a:rPr lang="en-US" dirty="0" smtClean="0"/>
              <a:t>They live up to 45 years.                            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22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88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Chimpan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05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25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103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Chimpanzees</vt:lpstr>
      <vt:lpstr>Body </vt:lpstr>
      <vt:lpstr>Habitat</vt:lpstr>
      <vt:lpstr>Food</vt:lpstr>
      <vt:lpstr>Life Cycle</vt:lpstr>
      <vt:lpstr>Fun Facts</vt:lpstr>
      <vt:lpstr>Chimpan</vt:lpstr>
      <vt:lpstr>PowerPoint Presentation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2013-03-25T15:31:43Z</dcterms:created>
  <dcterms:modified xsi:type="dcterms:W3CDTF">2013-04-19T16:32:01Z</dcterms:modified>
</cp:coreProperties>
</file>