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hyperlink" Target="http://www.pebblego.com/content/animals/pgo_player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Arctic Foxes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Mackizee </a:t>
            </a:r>
            <a:r>
              <a:rPr lang="en-US" dirty="0"/>
              <a:t>S</a:t>
            </a:r>
            <a:r>
              <a:rPr lang="en-US" dirty="0" smtClean="0"/>
              <a:t>tubbs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" y="36968"/>
            <a:ext cx="3270564" cy="244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Arctic foxes are mammals.</a:t>
            </a:r>
          </a:p>
          <a:p>
            <a:r>
              <a:rPr lang="en-US" dirty="0" smtClean="0"/>
              <a:t> Their thick fur keeps them warm.</a:t>
            </a:r>
          </a:p>
          <a:p>
            <a:r>
              <a:rPr lang="en-US" dirty="0" smtClean="0"/>
              <a:t> A Arctic fox grows to 18 to 17 pounds and (8 kilograms)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40100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03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Arctic foxes live near the North Pole . </a:t>
            </a:r>
          </a:p>
          <a:p>
            <a:r>
              <a:rPr lang="en-US" dirty="0" smtClean="0"/>
              <a:t>This place is cold and snowy.</a:t>
            </a:r>
          </a:p>
          <a:p>
            <a:r>
              <a:rPr lang="en-US" dirty="0" smtClean="0"/>
              <a:t> Arctic Foxes dig dens in the cold snow.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53" y="4583322"/>
            <a:ext cx="3953347" cy="240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45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Arctic Foxes are hunters and they are scavengers.</a:t>
            </a:r>
          </a:p>
          <a:p>
            <a:r>
              <a:rPr lang="en-US" dirty="0" smtClean="0"/>
              <a:t>They eat fish, birds, and all other small animals. </a:t>
            </a:r>
          </a:p>
          <a:p>
            <a:r>
              <a:rPr lang="en-US" dirty="0" smtClean="0"/>
              <a:t>Some Arctic foxes follow the polar bears they snack on the bears leftover food.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" y="4797874"/>
            <a:ext cx="3014050" cy="195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54707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Arctic foxes mate in the early spring.</a:t>
            </a:r>
          </a:p>
          <a:p>
            <a:r>
              <a:rPr lang="en-US" dirty="0" smtClean="0"/>
              <a:t>Females will give birth about 50 days later.</a:t>
            </a:r>
          </a:p>
          <a:p>
            <a:r>
              <a:rPr lang="en-US" dirty="0" smtClean="0"/>
              <a:t>They have four to 11 kits Arctic foxes all live to six to 12 years in the wild.</a:t>
            </a:r>
            <a:endParaRPr lang="en-US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sASQDASIAAhEBAxEB/8QAGwAAAwADAQEAAAAAAAAAAAAAAwQFAAIGAQf/xAA4EAACAQMDAwMBBQcEAgMAAAABAgMABBESITEFQVETImFxFCMygZEGQqGxwdHwFTNS4UNiU4LC/8QAGQEBAQEBAQEAAAAAAAAAAAAAAQIAAwQF/8QAIxEBAQEAAgMBAAEFAQAAAAAAAAERAiESMUEDYQQTFFFxof/aAAwDAQACEQMRAD8AEyn8NOECOFUj5G5NeaVUuzcdq1RgS3nFfHi40WdHJV+eK0MYByOO1D9EtKW43oyA5weKq9xs7LSxEnOK1ddh9a6Cy6eJ4WduBxUa7VVdlHCtii8Mm1hI1OjJ32rSN8sRRk9wwviiC2ihT1JDv4om+m9AaCpDDOKaj9pDEVr6hcD24X5rbOV2pvHJ0NDvZlKaRzSIti/ajzYzk80xaMuADRxvl7apZZrd8HvTsMbSDVjY0LqYUOGHmnbSVfSGKq5LhDMYjXxQ2amp0Ljal2i9u9Ry473Ehhts17H7nGDvWadMeTQYZMybUfez8W0CiLJO9Ls43A4oDM7jAO1bIp4NdN30CI3vMA7VTQLGOKkyK8d2D2zViDEgA5o4+1AABpxninWQLgqRWzWaLHqPPOaXTUM1eWe200ZyV0gCl7os8BD7DzXsfu5G9GAXOiTcEUzbEpUV06H0852ottIIyH31at62uOmSjVJEN+F370WK1OpS2C2nJUdq4cuH6T0qdnZLkxBWG4PIrdJopFUuQA3alYLWY6jK6jf2gt2rS6gGV0vnBztXfOU7pxvcAxyMoGUO4obia4UHVnsfIo0ykqj6woXZge9LoywXB1MdLdqmztUiXfBYw5TLkeakWdxNcSsI0JxyK6O8gjmLMpK45A71Fe7aCT07GBV3wWxvRZtHKSVSsWV4sOxyDgil76L0JyBGZRjWoprpeYlMjgF2OcnzT96UuYjrXRcKh0MO/wAVr3Oxe4kJbvMokMypn93PFZSITI7DzvWVHjL3iVi7b8IOxJ3rBhXNAupdeD3Fe2zGRASfiq+iV7LJ95tRrbEjjPFaG1JkGCN6Yhtijn3jAqpxp09LcGG2MUR3IxUEhmUhtiD3qmy6WyN/rSl5ho2K7Gt+nOXovEfAwp7c06pEkAcDURU60TVpQnciqUSiKykCNuASD4o4+2pYylzuMfFbxA6Cf0oSriJGOcaQd+act1EkZ/pTxlt7FISgF8HvTMUYCjFClVTJseDTsMPqJ7G3onDtk26AZsc4reBQFG1GktWWQh1Oa8MbIcdh3qbxu62dCxe4gZrLnCAUKNHzkHPwK9lSRyNifGKqemeFNaYxSZt2jfVjarNlanViTt2rXqQUZRB9Se1Phc1oVtxq2FNKmk+4UlaK4kzv+tU0OpcMB9aeHHZ2yLfNmYgLuBkmnLKRosBlyT+lGuLMMBIWUAfFMwen6W6DPGfmq4/ndON1YyxFnGx3FeMqsoAxtWPpCqAcYFas6K2x25rveFVg0Kgfj38VtMsbDUBgjjFLtcogG/IrSW9XceDwKePDG8T3q+wIcYx4oTuFJ0eN6Ua4LkAnGe/xS73qs7BTsPngVfjDj2aVVkMkr6Qvk0iOr2XrELcKCOM8UvcwNeMzAnTnGSe3gVB6x0xYHAgJY7jPbNF/OUXp2q3C3SKAwIO4I4NJ3Umu4b3g6RsB8VzPRrubps6QTvmJ2xv+6e9dA1sruRErBnXOrNcP04Xi3fxrDePiTKkk9qZgtwivMVC4GTqFIQenZuxnmBJ4WiC9eVXABzpOkjiuMs+t5ddlbzqs4bSkZVc7bdqcS9dbVGZCzg1LkumaN0Mi+qeARwad6ZJObcC59PX4B5rpko7Hjs7K5BllMsTk7rqxWUndxGSYuFO4/wCRrKiSRO/wOMFCTuBQo52h9v7p4NeIyKzIW9r8VjwMmY3/AAH8LVOdCwS3vC0x9R8KvzVaxnhlBOrb5PNcmcxSujHJAokNxIraUbA8VMvjWlx09xKvpsVNIvOpiznetUlVrE+o4yamySFcANknOB5xWtl5TVaqQkkAgEtnGBT7xelasjE6nG2Kl2LvCnquTsRxzTN/LJoBII1EIv511z7G9nJLiOZlKDZhtRZPuINKHBak7GMa+NkGBTRAmYgmp23sEzbyKfbvmj2E0ttJiQEg+aPGjhuMgUUEO2Mb1UMgkkplcYU48gVpLA7pximraMkcijPjOnOST2rrOG91pCENuEC6u25AHJpxVjQDbBPc14FOkM34vNbSaW0k4AG2Cea6T84caISshJ/Af1r26gSWMgj3V4JdK5I3U0UygKpJyP5VXhDhOK1eFgcLoC7KPNDuruG1QyzOowNhmm5rgKAM4HxXzf8Aae9e66rJEQwSM6QPHmmcI2Ojb9qrLWUIJxxvjNNWfWIroH0thxg9q5vpXQXnGZ2MSj/5EyG8YNNI4tLh4URc4x7RVZjSrdzeLGCG3xSa3hlK7kKc4qbeXIfBHI5HxXgnWNV9MZGKFq802V0s2+RnHagPf+9wAMZzUxrsjJzuRSguSZcHg43rM6E3gyxJz7cZpAXQjLAn8RpOSVgh8cCkZJyQcfizjPisFxrtiAIjsK2M4VBJJjKAkmuchnZW2JwPmqsV2JLVkIBJ5pTUK5ea4vFdiVjDbDz/AJmu9N39wssKAL4HJFcQ8WZ1LnLE4AH+ea7C3gf7Ki6Ruu5PAqf09CJF51Z3mKiOIIOzdqP0u8MhYPGFU7al4zRhZ9N9PUxR2JwGY7E0wliFjwp1Iw/8ZxivFz463hpW86eok9R48E/vKeaWtbd7a9ZpMvGTyO1Wv9Oing9OaUpjcan3oiW1sqtoLu+N9+aJbJ2Zxs9BTxZk9hGMVlFhb049LwPn5rKfNTmJBJGASTtTtteDR9970HntWkA+0lmxhFHuzXlzCsKekCMvxRbkc/g1+kTAy24yhHPzUON5GkJAI8Vb6cBGjW7nK871PvY2XqMQiGELdq3VRjV5ZNGlsgimrOWKOGR5VZ3VPaB8nH+fSleqoI7nIOx5FMQpJ9nWUKxwy6QNqOObp4q8NwYoXhAAduCfFBmlkZU1tkhsiiRRlvewOcbCgzW8jSZT97v4q5bkUbsLtjkYxnamWdo5Bg80t0+AGd0H7g3NO2du00hZwQFNay1jkch9Akit4HUIM8mt1jViVj3xz8URbZtym+DvXXjxtpboCCcZA80Uexhpx5ryRwF7eD8il3clC5OK9EmKkbyODKcHHf8AKl3YkDUee1LySMsquATnmsd2YsMjbcUlv6j4YeNgfNbK0pVVJ4GKXzhl0uvHBHNEW4wMsBnG+e9YGApOWcNjG3ivmv7SNJD1icqfazZOeK+lQA+gzOupWOFx2rkv2r6bBFMs4Lorc5GcfpSKn2H7SXSRpCyqyYwGzuKaUtcP66cZ32oHTLFLuTQ4QIeCoxv5qzfCDp9p6Cbt580WtxiBeypCSGP4u/ihJcadi2dt6VvGKklhqXwaAZVZBjY9iaFabmutiuPyrSKU7sT2xSTyAjcbjasQkLzmmROnXuC/c4xxS/qEswHmghthjzWMSMt5rNaNEwLHVxmn7cgANk/TNSgrM3BHmmUl0Y25rDTz49RZAODXV9HkU2Ot2zJjYHsK403Gocj+1Wei3DFsA4BrX0Ve3tYoRPJJHGI9ZcYG+4GR+oz+dZDAzMLlg2gjKJwBR2ZFTGQQWyQeSaMhaUFp3KqNkixjV8mvJzkl7pBhspJNM7MASTknesvbuKzT7tfvD3FHu7hoLb2gNKeAOFqNZQvO0zOS7sO/apkLPtNw/ukzk+DWUeS6ZW0QJ7FGAcc/NZR4Qp0KtHaemw90jVs0DTOqzAgg7E1aWawt5kIT1SO7cZoxQ9RcMpjY7gRp2ozXKRLmWBLcGMj1MYJ80hEja11jfORVi4/ZfqbqWtraVhnfHap5t7iymEN2jK47HkUXr2LOz9lY28jGS5Csc7A1tftEDCIwFVZS2B32IpW3C5ZnY+0bCg+iZiA8oU/i3+nFPHqN/wAGlu3dNCYDE5yOQoO9Mws/tZo9q2svS+wSB9JYvgEdlFb/AGh0zpAwBxTq/XShZpDbQNLIApfgUu/VPQ16Ysk8CkTeCcFnVsjsaWW6aWRg0ZKcUyizas2l0Lp2YHSX5UfSrUeIogODpqR0YQ4wuSeTkVTnlwdI2A4r0/nOtOFZndeCPGKWa5yoUjbvW15IwIAJAPep0jFgyfh5Iwa6KFd9anSwyPigO7rkFl+CG/Ok3meE+45wd88Vp9oR2UtxxQw03UDGi4A1dx8UeG5S7ALKEPdsgZNUbTpkNzFnSGXG1S7uw+ysbZzlThkDD/PNMFXUdWKJgqQf3vmpn7R2wYYeQYPY0e3kKpGANWNgSf8AMUTqaJJAfV222IO9ZkC19K0QBMZA5A5pHqs/qgu7YIPFZPqjydWd9iakXk2Tp/ED80NSl1Pq/CcjsfFK5ztv5ppYC+SFx4FYYGiXVIpA7HFMTShVmGQDnjPzWZZHIO4qnaRwyQtkYO5VsZBIrOo2gjjSVANtm+DyP50glaqXk09iRzVBbXVnI/B/E9v6Ut07/fTbZjinup3S2nuySrqMjtnFDF7SNpVZVweQTTM1iiW4YMCzHA+amWd9PK0jWlvIyg5bGAq+M9qLB1q+u5PSiXDDbJA2/SmytLAjmKQoxB0nerXSJsMNW+eKknp82oyO4Y53xVLpaYmVW5rUx2PT4tQ9R8ae48UzJMJXdcDSBjVjxXtoSUihRfYTvWl9riBjhUA507DgVw5xaJKWSV2Ql8n8GdgKLaLLJATZjXLIcSYOyCvFt5ru59C3jCx8vLnmq9vAYkEFp/srs83/ACNcZxk9DjxSF6LJLl7jqBEhO6pwvxWV09rDBHAq7ecnvWVXbpjiPVLBRgimbK6a0uUniPuWlLJHKZY6yBQbljG+lSTmuXjfceZ9j6D1yO+6IrIw9fhgOx+a+e/tNf8A2rq0/qBVdcKCDzipPTb5ojpWVo87HBxmt+oxLPF7CBId81fPneXCcT3Q5rhlGpew3+ay7mMeEVgWPJHkjitH+6kYH3Roo3PBNKu2hdZ37k1zzLjeqowTOmYyDoxkmmYbsG4zsQF2FSkuC6SjVkad68MjRq2gb4AAFdLOulVcg9SUCRiqhjg01FAmX9w9x20jfbmocJuNKK+QvNWenp6oCzbEbj4rT2NxV6fEsRJxgng0zPKCpVgD2razhUKfeSRwMcVpcKozrAP0GK9c6ik6ZHlbSp1LnmlLqFoMGTvtk96qW1xmf01jUZ2B80LrqP8AZwVTAB3rKc1dyBiEJ44+lLswKtgHbjT3NZPhiSTv9K1jJwcH9KBrpf2XvRgwO5BByA1VuppHOmrRqKjuOa4mGXRIHVyjqc5BroIeoNLErasnG4HmqavUJRR6ajHbFa9Qd/T2bI7jG361swRwQJCpPu0KOfzpO4nJh06QvwKzIHUgzRnL4Fc3MMP+IkZ7V0d+3tO2frUNonmkIVQfOO1aCq3SGgEWGljYf+w/mP7GtupXdmiERZyRjbvS9r0+MaVZsk8+RQJraaymZoWGTuGx/KsPic166LIgGFIxsMEfWrVk4v7eRNixVdW/YbH+n6VOuPUuHee5AdtOPmh2MpjkwwOgZ79sGkHLW3KTKGODj/CPzxWvXQksAwfwhQR/CmISxCasYDHTvzv/AGBoPUsSLuOF2orVLKSmzFtCpER9z47t5NUul25tlLuoyRgZGM0nG8kRBjOMU4l68hAyMgdqrWkkb3U7ahpxg8gVQ6JA883qAbA4zUsqZGA5JOwFdj0OD0YFXcbdtqjlcUowSyq6RxMrYOSeAa0nUfaSbh5n1ndEJwBW9mFiuMyMrOTsB2rxWH2hEjuMqGLOvfPzXG2qlihHILe3Bt4VJYEYPAHzQxegFIyMg9lG1MG2PoNNI+dYGFFSL0ukLENp1bKByBU3VShXl3K1wxR9K9gOwrKky2SlgZp2VscA9qyp8U5U1bthIGUkKBwBQ26gWHuXAzsT3o91eR+uLa2t9YxyBU2RHllKMPcp3HiqnHHL2OdNyFKtpOeKtdLDPNGkm54we9RbWxLTiRCWVRuKs2bEOoVSoUgMwOSK2S+jJgvUbSdgECj08nI8Ck4bXJ0A/d4xqPauntZIpkkaVlGklSDyPyrnuqSPA+LdcRkDv9a53ts/0EsUKmVIwdIXBJ770WGLLBjpAPGTW7FRZwkhQ2hiMf1qFczzxsNbDQO4rTW9XFuWWRC+s5bHtApno08scjyPG2g4ySe+anQObm2R8ENjv3xRumXBguve4Oo4C52FdeMhsjvbZ/uvarjag3K+oMMd/wBDQILxjhcked63mcqNicnuTnFegko3EFwp9xwccU91GVZbJ1xkYznxSMmHRicnGwJNAknYRYJG221TVOZuJsyMOM1quQRvmsv42+0Mw2UnIHFBV8852oqaK2SdODq+KrdHQpJlv3v51Oibb2jJqnbllCPgHffTWlZYmKmPIPuAzj4qBdTKrsNWRVxWSRMMNS4xxiue6gpVzGmMqfGNqokpjnORt2FJK/pMTnGew70ypcZVwKDJGu5GSR8VMvYeNOwO6gj6UwsiOu7bY4pdEGnOCfqa1DHVjGBVawd9IrHRGCFG9JAqvPamr3bBHNIiGRjmmUH7aTYDJO/c1vdH2b15062klDaQMZwSTxTV5ZCOIl5k1DtR2agqxOecCt7capdl3pn0GWLLKME8mmenWhuLpI0C57nxVbkSrdGsFYrK4zniujjhMIZd/dwR2FL2ifZF0uAFArW/vFRQgkYaxgEea4crp3tPvLlrJiVLAqSWzk/Smf2ecSpPNLgPvhjQbW0V1Ml0xYswOCMGnZbi1soFaFME/wDiY7n5o2eoZmmb3qxWXSXyqoGU8Ct5yLm1ivGGcJug7t2pC2hjlkea9XMfYZ7dqHddT9e6Nk0emIoMKPGKmW72d7GjgiCBr04mf3EVlTr0rJPqmZgdICqOy9qysrUUm59IfZ48bfjG5rOnEamDxs7nknuaeTpq2sLCB8j5Nb2OiK9iSRTqY7ZG2e1a8o452PGmjp8zOmhw+jSDWdHkgW6kxnWIy2D5G4raOSadSiW7MoJD4HBI7mnILQJGZZQsMpXznap8u2xLlV4Cieq/qsQxbzzzVFemvdOokICYC5J5xzQzbD10la4EgRRqGnnbOazo0rpO7ytmHkb8HtQZco9zZQrc6DKSqJjQq9seaQu4YgwFtEsJO2qQBm/jTUlw5ln+7J2Ol/OaVCS3LtI2SFbYnjjijbFZDFrbGe2ufvQ/prnffYUK36ebmRVhZVb8QoVnFLbzzCLI9SMjbOCab6Iz+onqnQ43+RXTjnQ9HxPIoEePw8k1QikWSLwe+M0K+tkklBhPtIztsKWSYRH0yze0+Oa7ysZnkKLhFwfnmoF7cNFJ7iRmq8j+uVWPA/5b1G6pGj611KWBzt2+aFDCITRHPOO1RbuKUD1UOEBwQaoWM/sAY7jY17e+n6agnAOTgd6NTSNtPsN+aoRXEkfDaR5qayBDlCWH0plCWT3Uek7jpLC6imjB3DDYkHGamdU1+uQiadX4RyaHZNlgitjemL2aIxpFO7Y4VxyD8/FVFaiOJC2ZG0gdjQpJQvtUZFb30DWs7eqMFuCDz+dCk9w2GBjjzRfYbQMTHue9aSn3hfPetYiwCbDJPArW8BXDHntTKd6ZIo07gHFZbhHYA8d6ENbK22dsmkpJGUhlyB8VuNGrF/astqr2DnOTrTP8ajw29zPNiVio7ljTCSyyKNLH6UeG0mZtZI+pNN5CnJis4SKMFsAKKudI6c0FoXiKmU8kj+FTLBY1O5yx2B4xVy3aS0wsmcEgflUXlpazX0bRi3nKqxGM4Iwan3ERuo0gB95YAFe1E6she5Z0UGILt9aD0mciZpJF9kEbSE+MDYVz73EX22u7sx3LBfwIcD8tqRswLmYy3ilgTnntzXkbq18qM3sfBzVs2NhborPMd98Hv/1ROrauWHxbrN0wXU0mgk6lAqICry61lj140g98U7eTJcRJFHJ93wcbYpO06eIwzDGonvTbKJLbpXqlvdNeyMjqVONOOwrK6aGFPSXVucc45rKyvFyvVrkwSw6iFBXUPnem7XqcNyEUoPUUjfFLRdMhuYHinyQXyrE7q2P67Ux0/o/+nu6uwOvYH/jUeXGTPqfp+fqK27COCFTGxyzLySe+aOCzXTK8Cj36dS7bDjIqfA1vbKAubiZWCMo/dBzzTou0eWNlxp1k5+ON6iS3ltUT6jrMuhUYEv8AuDB2Fbx9PVI1RWwx2cA7knjan5mMt+yjAXYtg08sUKx+sArYYNuNziumdCRQ6B+zNvbQxC/Us3Ajc5wOaNP02yhluLI4VJRrjI2KtXt116OaJQI2DEbaexqL/qLXjzNcnSpxgryCK+d/Sf5P968v29f+PR+nh45xLS2JtlzLKxK9j3qRcSTI+lMJITn1PI8VS627StFJE2tcr6m9ILbzMV+0aWSVPUA3yozX0b/Dh7XOlxyXFtCk+WMWNR7nPel+qqqlXjGVD4OPNG6dM2ZljbGpNC57EUVxHLbiIAnIJJA5PkVXDnvdZJkYhFZdmOxxU7qMYyFBw2Dg54NWbqxkigbC5wwORSk0GiBNQBEradR5Vh/0aryzpkCJzEdz+Lmm8NMqqCcBCdvrQb+10Owlb0xq9uO/0p+wKhEMQzpfQxPNHLl6xqSMn3LFV1sjaSAMkivIllI1uCBximbq2cyyYkOmQEaScYNTYJHDFJCcDbFVLa505bo0UwkJwpOBg09dIJY2DZO2TSZUsilFzg7bVQj3TcHBG5NPl0vilJIb+20afvbfdAT+Id62EYaBdGM/HasgBivgygBASpA8GrfTely6XYR6kydIJrWhzpUROmrc0O4y0QJHeqXVbKaHDTc5ySKTlQuVQcNW3Gaww4tyG/FJ38Cpc8ehSTxxVW8lwuhR4G3YVosXrYGM55zWl+gt0+E6AfPH0qizhIyO38qaS0CoukbeKYsrQrJM5UMrAk537UW7T7c9cTAKrRsBjbmrPRuqNeWjW18w0rgxyDlag36pGykKRk9+M050uIyXOhSMMN/50XMDoPQCqEn1Oh31LS9/HDY9LkKyajcPo1Y5Awf617c3bCJFUYyMj5FLdbdJbeCADkFh8bgf/mufDnfpS7GVY5Y2lIZQcDHIp+5SX1GkuCdOr2n/AJChf6Jd2rRnSNLAOsgIwao3DI0UUcpGJF2bwwq87EuUhqeQgREhT2p6yaTWodiCD+tDtUaN9JTURVJYpJADpx9a58orRZ5z6mFbYVlKTRt6hw2BWVPk3kZniexgZ7YKyS4EkjJqCAjv4PP60JmMkDMjLI8eBt+94NaWt3KjGKHOHDKo8g8qfPFZbp6rOgkCSjbPIJ7H/PmufObZYPpf0PRs2K/dySyam7GsggS4dFOpUc5Gn67/AK0UrJOiPcxkbnJO3J4x+m9VrWyTSGiDD3adJ/l+tVw23s/yyS1OlcH1JAMuUHbOwpW6kuYwvpDUirgrjcsauqmmRlUAkbZHagyQhWJc7ngeK71kljKhjAwdfvPx/mKJEwuMxaQCBue1UXgiADSEKTwO1HCWiQMI0UuR7mqc1kmyhR7gxSaSw4yaM6OkLTaSGBwGU528GvZrD1Drh2cb5XmjQPNJH6U+DnYEbZo+dmdpCXukhNHvLEnAqis2YWfGpVONua1n6UVYEgHBJBHekPSmtnILkBtvrXOyzuN6X7R1uYyp32wf+6Sa0MchVgWh1h1+COf4V70px6pVWIbvTl5cBSoIwc4HzT5/VfNcx1a3c3EilVZBJjS3BH9KUsMw3E0c3tAl07+O1dHNAbk5wMgbjHNSuodPLqWYFZCBn8qq8tiLOi3VImkREGxOcEf8hWW8EN6sUhXQ/D48imZlaeANjeMhvzoFspgvnEe6yDWoq/LrRje5tFkISKT0wvAI2P6V5pmhh0OwcEYBzkU8rROmlgVk5weKySJHAGQMcVtHpKtYlS6VpR7W2x5rtOnyxiDSxUZrlnh3Mjfu8Ch/bJNONRzT5YT37TTRsnpIQzE9q55QVILcKKdfDuWY7kbVrPEFhkbHwK261Q7t8sSCfxbinem7oAeaSkhImB7Zx9ar2yC3RTIMkj2r/ert6SYicmRQ+y55ozXHoStApwG2J+KBFEZLoEn24JpW+lN00KxZKthQ3gLnUf4ZqZ7XuQC9jaBn9gkjJOFIzVHpUTzpMyx+mwTC4G2+3P0zWqTIyCZUDSAEAMeUH9d9/rWW19cTxEsoVc4CAYApsn1hLWK6t5/T9RJI9yYidW/b6HOKo3nSUKRXdsqyQspHOoxkHg/O/NIW2YonkZsM5wDjgURJTadIuUtdWuUjvlif6USyiEz9ovDJbPLl03QHbOKH1CB36OMZEsTZ3o1r1F3CreIjt2I/Ev5066LPHLEGyGXHGDRudixG6be3IRVDEv4xtXVIji1tyw98gLEfnUaxszGAU2IG7Hb8q6J5FCwryyxgZot3VfCpgyc7VlGDgc896yuWM53VhfazZkJH/wBR3x23/lRYop3kRpIyZEA3U4Mn1/vQJsRXBhQAJ6xUeVGM7H8zTbQp9pYY2G2PNMneGno2SSLS6MWALCMrv9Mnv81X6VclSbqdNAJwFPIYjY/9/SucjdgMFmICggFjsaoRSyTQ6nY53z84FM5YnfitFJlDpIAY8+TQbmPLDdRtwTuaVhupE1emFULjYd/rTt6kWs4iUEw6tQyCDmunxRSd0ZgsmTjnfFCMqKmlTgE5r25t0RJHyxYQlgWOd961vY0jEGhQuqAM2O581FrNxcNAUZH1jfVk5o4u41UORlTz8VKCjQD5JolqxIkjO66aPJnQiVXt1U4JI9rf3qV1AYRFILA5yc7gij2rExDfgUC+H+23fVWtVe4HY6BOjavd2NUr239WMMoOoHO1TIQBwNw3NdHYqHtQW3OKOPHbjT1iVaF1PvGG845rzqOltL7DetOqyPCpMbEEHako5WmjUSHIJ3qrk6EeRBXLbYP86VvoRHCZYiVeIEjHP0pyMYkceDtXs+HBDAHIqZ0m9IpmnZopyS+BggLuc8GmUmyh1hlYHYDvTbAZQjb2gbVoyAsSecc0/UBTuWhXSMDk0pImFL044wrAcUFVDLg8EHamtpNWyCD52NGDa4/cMjVjFCjGHA7UeIexT5ajjW0BrFV+9/EB7gKSSWSSdnmG+eK6O3jVlZDxigTWUKpkA7mu0uwwrayBYLiRh7VjOB88UqkTGxjwmCW058A7n+X8aZZQsMqjjA/mKbRR9j0Y20FvzBGK5ysnmH32pOx9R9IHcHApyaAWsIDMpbOWA7H+9MrGiSRgKMxQxhG7jUNRP1yTSrDUilt8k1ry7b1Q8lkwRsu+KodNtTJGED6WbLaiO5pGEe8/+zHP8KdgdtKjOPd/IVPpTa76V062t1SBdVypyXz/AJ+lLayBhdgvJNORgSTjVvpORQ50XPHzii23swMXCuwjIbT5xzVJwA5IHAApWKFAMgbgZo90cSHH+bU27E3p77TvWUqWPmsqPJtf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486400"/>
            <a:ext cx="2781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83" y="51816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688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05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Arctic foxes fur  is white in the winter and their fur is brown in the summer.</a:t>
            </a:r>
          </a:p>
          <a:p>
            <a:r>
              <a:rPr lang="en-US" dirty="0" smtClean="0"/>
              <a:t>Arctic foxes use their tail  for their blankets when they sleep.</a:t>
            </a:r>
          </a:p>
          <a:p>
            <a:r>
              <a:rPr lang="en-US" dirty="0" smtClean="0"/>
              <a:t>Arctic foxes al l have fur on their bottoms of their paws.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" y="4865672"/>
            <a:ext cx="2632295" cy="197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0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www.pebblego.com/content/animals/pgo_player.php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2081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2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</TotalTime>
  <Words>187</Words>
  <Application>Microsoft Office PowerPoint</Application>
  <PresentationFormat>On-screen Show (4:3)</PresentationFormat>
  <Paragraphs>24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Arctic Foxes</vt:lpstr>
      <vt:lpstr>Body</vt:lpstr>
      <vt:lpstr>Habitat</vt:lpstr>
      <vt:lpstr>Food</vt:lpstr>
      <vt:lpstr>Life Cycle</vt:lpstr>
      <vt:lpstr>Fun Facts</vt:lpstr>
      <vt:lpstr>Reference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2013-03-25T15:31:43Z</dcterms:created>
  <dcterms:modified xsi:type="dcterms:W3CDTF">2013-04-19T16:25:20Z</dcterms:modified>
</cp:coreProperties>
</file>