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22F437-60B5-4DEA-B6F6-1A3409CE04A6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22F437-60B5-4DEA-B6F6-1A3409CE04A6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22F437-60B5-4DEA-B6F6-1A3409CE04A6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22F437-60B5-4DEA-B6F6-1A3409CE04A6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22F437-60B5-4DEA-B6F6-1A3409CE04A6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22F437-60B5-4DEA-B6F6-1A3409CE04A6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22F437-60B5-4DEA-B6F6-1A3409CE04A6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22F437-60B5-4DEA-B6F6-1A3409CE04A6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22F437-60B5-4DEA-B6F6-1A3409CE04A6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22F437-60B5-4DEA-B6F6-1A3409CE04A6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D022F437-60B5-4DEA-B6F6-1A3409CE04A6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022F437-60B5-4DEA-B6F6-1A3409CE04A6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://www.pebblego.com/content/animals/pgo_player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1470025"/>
          </a:xfrm>
        </p:spPr>
        <p:txBody>
          <a:bodyPr/>
          <a:lstStyle/>
          <a:p>
            <a:r>
              <a:rPr lang="en-US" dirty="0" smtClean="0"/>
              <a:t>BULLDOGS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895600"/>
            <a:ext cx="7772400" cy="1508760"/>
          </a:xfrm>
        </p:spPr>
        <p:txBody>
          <a:bodyPr/>
          <a:lstStyle/>
          <a:p>
            <a:r>
              <a:rPr lang="en-US" dirty="0" smtClean="0">
                <a:latin typeface="Blackadder ITC" pitchFamily="82" charset="0"/>
              </a:rPr>
              <a:t>BY Mackenzie </a:t>
            </a:r>
            <a:r>
              <a:rPr lang="en-US" dirty="0" err="1" smtClean="0">
                <a:latin typeface="Blackadder ITC" pitchFamily="82" charset="0"/>
              </a:rPr>
              <a:t>Ashlenden</a:t>
            </a:r>
            <a:r>
              <a:rPr lang="en-US" dirty="0" smtClean="0">
                <a:latin typeface="Blackadder ITC" pitchFamily="82" charset="0"/>
              </a:rPr>
              <a:t> Williams</a:t>
            </a:r>
            <a:endParaRPr lang="en-US" dirty="0">
              <a:latin typeface="Blackadder ITC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6490">
            <a:off x="3147612" y="5138322"/>
            <a:ext cx="2004364" cy="153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941">
            <a:off x="731285" y="637296"/>
            <a:ext cx="1872191" cy="1109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8553">
            <a:off x="7389807" y="1032391"/>
            <a:ext cx="1312092" cy="233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69821" y="46980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5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0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7772400" cy="914400"/>
          </a:xfrm>
        </p:spPr>
        <p:txBody>
          <a:bodyPr/>
          <a:lstStyle/>
          <a:p>
            <a:r>
              <a:rPr lang="en-US" dirty="0" smtClean="0">
                <a:latin typeface="Algerian" pitchFamily="82" charset="0"/>
              </a:rPr>
              <a:t>SIZE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lackadder ITC" pitchFamily="82" charset="0"/>
              </a:rPr>
              <a:t>The bulldogs size is 12 to 16 inches.</a:t>
            </a:r>
          </a:p>
          <a:p>
            <a:r>
              <a:rPr lang="en-US" dirty="0" smtClean="0">
                <a:latin typeface="Blackadder ITC" pitchFamily="82" charset="0"/>
              </a:rPr>
              <a:t>Adult bulldogs are 50 pounds and 23 kilograms.</a:t>
            </a:r>
          </a:p>
          <a:p>
            <a:r>
              <a:rPr lang="en-US" dirty="0" smtClean="0">
                <a:latin typeface="Blackadder ITC" pitchFamily="82" charset="0"/>
              </a:rPr>
              <a:t>Most bulldogs are short and wide.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0903">
            <a:off x="1447800" y="4343400"/>
            <a:ext cx="2057400" cy="189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124200"/>
            <a:ext cx="2133600" cy="1746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67400" y="58432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83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itchFamily="82" charset="0"/>
              </a:rPr>
              <a:t>BODY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lackadder ITC" pitchFamily="82" charset="0"/>
              </a:rPr>
              <a:t>Here is a funny thing about bulldogs there head is to big for there body</a:t>
            </a:r>
          </a:p>
          <a:p>
            <a:r>
              <a:rPr lang="en-US" dirty="0" smtClean="0">
                <a:latin typeface="Blackadder ITC" pitchFamily="82" charset="0"/>
              </a:rPr>
              <a:t>A  bulldogs </a:t>
            </a:r>
            <a:r>
              <a:rPr lang="en-US" dirty="0" err="1" smtClean="0">
                <a:latin typeface="Blackadder ITC" pitchFamily="82" charset="0"/>
              </a:rPr>
              <a:t>natrol</a:t>
            </a:r>
            <a:r>
              <a:rPr lang="en-US" dirty="0" smtClean="0">
                <a:latin typeface="Blackadder ITC" pitchFamily="82" charset="0"/>
              </a:rPr>
              <a:t>  </a:t>
            </a:r>
            <a:r>
              <a:rPr lang="en-US" dirty="0" err="1" smtClean="0">
                <a:latin typeface="Blackadder ITC" pitchFamily="82" charset="0"/>
              </a:rPr>
              <a:t>coloer</a:t>
            </a:r>
            <a:r>
              <a:rPr lang="en-US" dirty="0" smtClean="0">
                <a:latin typeface="Blackadder ITC" pitchFamily="82" charset="0"/>
              </a:rPr>
              <a:t> </a:t>
            </a:r>
            <a:r>
              <a:rPr lang="en-US" dirty="0" smtClean="0">
                <a:latin typeface="Blackadder ITC" pitchFamily="82" charset="0"/>
              </a:rPr>
              <a:t>is </a:t>
            </a:r>
            <a:r>
              <a:rPr lang="en-US" dirty="0" smtClean="0">
                <a:latin typeface="Blackadder ITC" pitchFamily="82" charset="0"/>
              </a:rPr>
              <a:t>brown.</a:t>
            </a:r>
            <a:endParaRPr lang="en-US" dirty="0" smtClean="0">
              <a:latin typeface="Blackadder ITC" pitchFamily="82" charset="0"/>
            </a:endParaRP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1279">
            <a:off x="6394072" y="2841037"/>
            <a:ext cx="1798622" cy="162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1983">
            <a:off x="1231354" y="4158805"/>
            <a:ext cx="1752599" cy="1624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76800" y="5334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08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lackadder ITC" pitchFamily="82" charset="0"/>
              </a:rPr>
              <a:t>Life cycle</a:t>
            </a:r>
            <a:endParaRPr lang="en-US" dirty="0">
              <a:latin typeface="Blackadder IT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lackadder ITC" pitchFamily="82" charset="0"/>
              </a:rPr>
              <a:t>Bulldogs  have four </a:t>
            </a:r>
            <a:r>
              <a:rPr lang="en-US" dirty="0" smtClean="0">
                <a:latin typeface="Blackadder ITC" pitchFamily="82" charset="0"/>
              </a:rPr>
              <a:t>or</a:t>
            </a:r>
            <a:r>
              <a:rPr lang="en-US" dirty="0" smtClean="0">
                <a:latin typeface="Blackadder ITC" pitchFamily="82" charset="0"/>
              </a:rPr>
              <a:t> </a:t>
            </a:r>
            <a:r>
              <a:rPr lang="en-US" dirty="0" smtClean="0">
                <a:latin typeface="Blackadder ITC" pitchFamily="82" charset="0"/>
              </a:rPr>
              <a:t>five puppies in a litter </a:t>
            </a:r>
          </a:p>
          <a:p>
            <a:r>
              <a:rPr lang="en-US" dirty="0" smtClean="0">
                <a:latin typeface="Blackadder ITC" pitchFamily="82" charset="0"/>
              </a:rPr>
              <a:t>Some bulldogs live seven years or nine years to</a:t>
            </a:r>
          </a:p>
          <a:p>
            <a:r>
              <a:rPr lang="en-US" dirty="0" smtClean="0">
                <a:latin typeface="Blackadder ITC" pitchFamily="82" charset="0"/>
              </a:rPr>
              <a:t>Even like adult bulldogs puppies have big heads just like adult </a:t>
            </a:r>
            <a:r>
              <a:rPr lang="en-US" dirty="0" smtClean="0">
                <a:latin typeface="Blackadder ITC" pitchFamily="82" charset="0"/>
              </a:rPr>
              <a:t>bulldogs </a:t>
            </a:r>
            <a:r>
              <a:rPr lang="en-US" dirty="0" smtClean="0">
                <a:latin typeface="Blackadder ITC" pitchFamily="82" charset="0"/>
              </a:rPr>
              <a:t>to</a:t>
            </a:r>
            <a:endParaRPr lang="en-US" dirty="0">
              <a:latin typeface="Blackadder ITC" pitchFamily="8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1465">
            <a:off x="2423776" y="4999211"/>
            <a:ext cx="1912008" cy="143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8207">
            <a:off x="6779509" y="433921"/>
            <a:ext cx="1471841" cy="124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77000" y="4953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0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lackadder ITC" pitchFamily="82" charset="0"/>
              </a:rPr>
              <a:t>Care</a:t>
            </a:r>
            <a:endParaRPr lang="en-US" dirty="0">
              <a:latin typeface="Blackadder IT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day you should wipe bulldogs wrinkles</a:t>
            </a:r>
          </a:p>
          <a:p>
            <a:r>
              <a:rPr lang="en-US" dirty="0" smtClean="0"/>
              <a:t>Bulldogs even need short walks to get fat off you don’t really want to run every day because it can </a:t>
            </a:r>
            <a:r>
              <a:rPr lang="en-US" dirty="0" err="1" smtClean="0"/>
              <a:t>hert</a:t>
            </a:r>
            <a:r>
              <a:rPr lang="en-US" dirty="0" smtClean="0"/>
              <a:t> the liver.</a:t>
            </a:r>
          </a:p>
          <a:p>
            <a:r>
              <a:rPr lang="en-US" dirty="0" smtClean="0"/>
              <a:t>They often need food and water twice a day.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4969">
            <a:off x="1283532" y="4964433"/>
            <a:ext cx="2008347" cy="1604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81000"/>
            <a:ext cx="1461854" cy="1279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96000" y="563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02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lackadder ITC" pitchFamily="82" charset="0"/>
              </a:rPr>
              <a:t>Fun facts</a:t>
            </a:r>
            <a:endParaRPr lang="en-US" dirty="0">
              <a:latin typeface="Blackadder IT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lot of bulldogs have wide hips that make them wiggle when they walk.</a:t>
            </a:r>
          </a:p>
          <a:p>
            <a:r>
              <a:rPr lang="en-US" dirty="0" smtClean="0"/>
              <a:t>Bulldogs snore to much sometimes .</a:t>
            </a:r>
          </a:p>
          <a:p>
            <a:r>
              <a:rPr lang="en-US" dirty="0" smtClean="0"/>
              <a:t>Bulldog s have different color eyes they have black and brown.</a:t>
            </a:r>
          </a:p>
          <a:p>
            <a:endParaRPr lang="en-US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8238">
            <a:off x="6193260" y="4510998"/>
            <a:ext cx="2065886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4760">
            <a:off x="914400" y="4648200"/>
            <a:ext cx="1827551" cy="1211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49574" y="61160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74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www.pebblego.com/content/animals/pgo_player.php</a:t>
            </a:r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173">
            <a:off x="7016578" y="329573"/>
            <a:ext cx="1834611" cy="131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56329">
            <a:off x="4202024" y="3429164"/>
            <a:ext cx="1981200" cy="178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29400" y="571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6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127</TotalTime>
  <Words>169</Words>
  <Application>Microsoft Office PowerPoint</Application>
  <PresentationFormat>On-screen Show (4:3)</PresentationFormat>
  <Paragraphs>24</Paragraphs>
  <Slides>7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Metro</vt:lpstr>
      <vt:lpstr>BULLDOGS</vt:lpstr>
      <vt:lpstr>SIZE</vt:lpstr>
      <vt:lpstr>BODY</vt:lpstr>
      <vt:lpstr>Life cycle</vt:lpstr>
      <vt:lpstr>Care</vt:lpstr>
      <vt:lpstr>Fun facts</vt:lpstr>
      <vt:lpstr>References </vt:lpstr>
    </vt:vector>
  </TitlesOfParts>
  <Company>Willard R-II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16</cp:revision>
  <dcterms:created xsi:type="dcterms:W3CDTF">2013-03-25T15:31:43Z</dcterms:created>
  <dcterms:modified xsi:type="dcterms:W3CDTF">2013-04-22T17:08:50Z</dcterms:modified>
</cp:coreProperties>
</file>