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6" Type="http://schemas.openxmlformats.org/officeDocument/2006/relationships/image" Target="../media/image2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.png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.png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.png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5" Type="http://schemas.openxmlformats.org/officeDocument/2006/relationships/image" Target="../media/image2.pn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5" Type="http://schemas.openxmlformats.org/officeDocument/2006/relationships/image" Target="../media/image2.png"/><Relationship Id="rId4" Type="http://schemas.openxmlformats.org/officeDocument/2006/relationships/hyperlink" Target="http://www.pebblego.com/content/animals/pgo_player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Salamanders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Lindsay Perkins</a:t>
            </a:r>
            <a:endParaRPr lang="en-US" dirty="0"/>
          </a:p>
        </p:txBody>
      </p:sp>
      <p:pic>
        <p:nvPicPr>
          <p:cNvPr id="4" name="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400800" y="4495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551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0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Salamanders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Salamanders are  amphibians</a:t>
            </a:r>
          </a:p>
          <a:p>
            <a:r>
              <a:rPr lang="en-US" dirty="0" smtClean="0"/>
              <a:t>They are known  to be 4-6 inches</a:t>
            </a:r>
          </a:p>
          <a:p>
            <a:r>
              <a:rPr lang="en-US" dirty="0" smtClean="0"/>
              <a:t>Salamanders use their long tails and short </a:t>
            </a:r>
            <a:r>
              <a:rPr lang="en-US" dirty="0" smtClean="0"/>
              <a:t>legs </a:t>
            </a:r>
            <a:r>
              <a:rPr lang="en-US" dirty="0" smtClean="0"/>
              <a:t>To walk and swim</a:t>
            </a:r>
            <a:endParaRPr lang="en-US" dirty="0"/>
          </a:p>
        </p:txBody>
      </p:sp>
      <p:pic>
        <p:nvPicPr>
          <p:cNvPr id="1028" name="Picture 4" descr="C:\Users\WSlab\AppData\Local\Microsoft\Windows\Temporary Internet Files\Content.IE5\9GHO0H0Z\MP900178758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495800"/>
            <a:ext cx="27432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3.gstatic.com/images?q=tbn:ANd9GcT7JRLuf7OrZ2oXa9AMKnqo1zuuZBUTAGlS6fXPmWjphuxgAh2h:www.ces.ncsu.edu/fireballs/1178/salamanderB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648200"/>
            <a:ext cx="2286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010400" y="1143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321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58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Salamanders habitat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salamanders live in water</a:t>
            </a:r>
          </a:p>
          <a:p>
            <a:r>
              <a:rPr lang="en-US" dirty="0" smtClean="0"/>
              <a:t>Others may live in dark land</a:t>
            </a:r>
            <a:r>
              <a:rPr lang="en-US" dirty="0"/>
              <a:t> </a:t>
            </a:r>
            <a:r>
              <a:rPr lang="en-US" dirty="0" smtClean="0"/>
              <a:t>like a rotten log</a:t>
            </a:r>
          </a:p>
          <a:p>
            <a:r>
              <a:rPr lang="en-US" dirty="0" smtClean="0"/>
              <a:t>Most salamanders live in both land and water</a:t>
            </a:r>
          </a:p>
        </p:txBody>
      </p:sp>
      <p:pic>
        <p:nvPicPr>
          <p:cNvPr id="2052" name="Picture 4" descr="http://t0.gstatic.com/images?q=tbn:ANd9GcQiB-sS6l4AHrj2D6HvFqn9AEjPmi_X3UbgaORT6kXUSky2M6jz:www.dnr.state.md.us/wildlife/Plants_Wildlife/herps/Caudata/Spotted_Salamander/Photo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137" y="4560231"/>
            <a:ext cx="2514600" cy="1893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t2.gstatic.com/images?q=tbn:ANd9GcRC_CwcjupmNmuW3jZ6fj2Nhk6_YGfzs40L4eZmzO6nWu1Hj2wL:www.fs.fed.us/psw/topics/wildlife/herp/images/hab1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710" y="4560231"/>
            <a:ext cx="26098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t0.gstatic.com/images?q=tbn:ANd9GcTecY5TrHWIt15fgyvDNSG25IZiDUvUj6HpWnaZs1xFlwqlWonryA:sparkleberrysprings.com/v-web/b2/images/insects/beenest071209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560231"/>
            <a:ext cx="2093325" cy="1713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7142662" y="1143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326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54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Salamanders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salamanders are nocturnal and feast at night</a:t>
            </a:r>
          </a:p>
          <a:p>
            <a:r>
              <a:rPr lang="en-US" dirty="0" smtClean="0"/>
              <a:t>They use their slimy tongues to catch their bugs and worms</a:t>
            </a:r>
          </a:p>
          <a:p>
            <a:r>
              <a:rPr lang="en-US" dirty="0" smtClean="0"/>
              <a:t>Salamanders that live in water eat baby frogs</a:t>
            </a:r>
          </a:p>
        </p:txBody>
      </p:sp>
      <p:pic>
        <p:nvPicPr>
          <p:cNvPr id="3074" name="Picture 2" descr="http://t0.gstatic.com/images?q=tbn:ANd9GcT-kiz_4qnQbqANJbj0d0Zg3kbotP6y7TKp1fkR0ItQ90aTPEjv7w:www.beautifulwildlifegarden.com/wp-content/uploads/2012/11/baby-frog-201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723" y="4968540"/>
            <a:ext cx="1836156" cy="1530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t0.gstatic.com/images?q=tbn:ANd9GcRxbdVaT6jyE_jPOLcDL0Gywvo3IyKIXsTT2eFpNuG1Z_KCkNkZOw:3.bp.blogspot.com/_ft0FGRMFJRA/TKEj-6VARbI/AAAAAAAABAU/-y4kef73NnY/s1600/june%2Bbug%2Blarva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76" y="5073998"/>
            <a:ext cx="1761216" cy="131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t3.gstatic.com/images?q=tbn:ANd9GcRuh8wmp3x9h7KzLFThcsZHddR08tPIOUkgbhi6EKctbxBO9PDo:www.naturenorth.com/Garden/Worms_bait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7914" y="5143059"/>
            <a:ext cx="2063437" cy="1181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6705600" y="838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528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89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Salamanders life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Baby salamanders are called larvae</a:t>
            </a:r>
          </a:p>
          <a:p>
            <a:r>
              <a:rPr lang="en-US" dirty="0" smtClean="0"/>
              <a:t>They go through metamorphosis to become a grown up salamander</a:t>
            </a:r>
          </a:p>
          <a:p>
            <a:r>
              <a:rPr lang="en-US" dirty="0" smtClean="0"/>
              <a:t>Some do this by loosing their gills and breathing fresh air</a:t>
            </a:r>
            <a:endParaRPr lang="en-US" dirty="0"/>
          </a:p>
        </p:txBody>
      </p:sp>
      <p:pic>
        <p:nvPicPr>
          <p:cNvPr id="4098" name="Picture 2" descr="http://t3.gstatic.com/images?q=tbn:ANd9GcQhUciA12-jIx9Dj4oCmERgL2f5gOCfJX7OQubARJby6W5obJkN:www.fcps.edu/islandcreekes/ecology/Amphibians/Spotted%2520Salamander/amacull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495799"/>
            <a:ext cx="1905000" cy="1168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t2.gstatic.com/images?q=tbn:ANd9GcRPWhUA_cdRdZq4uoYAi86vcX15-URuW4Nc-LZCz2GkV1GyJjbgCA:www.virginiaherpetologicalsociety.com/amphibians/salamanders/cave-salamander/cave%2520salamander%2520(Eurycea%2520lucifuga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495800"/>
            <a:ext cx="1789191" cy="1190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t0.gstatic.com/images?q=tbn:ANd9GcSm-IQuG1QegSYER1t-QuP8Ep8IhkVVEuJN8SUY2GK9d_Q61HUQuQ:www.dnr.state.md.us/wildlife/Plants_Wildlife/herps/Caudata/Valley_Ridge_Salamander/Valley-and-Ridge-Salamander_JohnWhit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288650"/>
            <a:ext cx="1937656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5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7315200" y="762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392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11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salamanders can shed their tales</a:t>
            </a:r>
          </a:p>
          <a:p>
            <a:r>
              <a:rPr lang="en-US" dirty="0" smtClean="0"/>
              <a:t>Most salamanders have poisonous skin</a:t>
            </a:r>
          </a:p>
          <a:p>
            <a:r>
              <a:rPr lang="en-US" dirty="0" smtClean="0"/>
              <a:t>Chinese giant salamanders can be 6 feet tall</a:t>
            </a:r>
            <a:endParaRPr lang="en-US" dirty="0"/>
          </a:p>
        </p:txBody>
      </p:sp>
      <p:pic>
        <p:nvPicPr>
          <p:cNvPr id="1026" name="Picture 2" descr="http://t0.gstatic.com/images?q=tbn:ANd9GcR-bcuCJV4baTfrkTwu_nfj0TpLE0lDjbIRBoIIqEaNyxXSRAZmqQ:www.und.nodak.edu/org/ndwild/pics/sal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871866"/>
            <a:ext cx="24860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6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334000" y="838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428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32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www.pebblego.com/content/animals/pgo_player.php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943600" y="762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432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8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89</TotalTime>
  <Words>138</Words>
  <Application>Microsoft Office PowerPoint</Application>
  <PresentationFormat>On-screen Show (4:3)</PresentationFormat>
  <Paragraphs>24</Paragraphs>
  <Slides>7</Slides>
  <Notes>0</Notes>
  <HiddenSlides>0</HiddenSlides>
  <MMClips>7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Salamanders</vt:lpstr>
      <vt:lpstr>A Salamanders body</vt:lpstr>
      <vt:lpstr>Salamanders habitat</vt:lpstr>
      <vt:lpstr>Salamanders food</vt:lpstr>
      <vt:lpstr>Salamanders life cycle</vt:lpstr>
      <vt:lpstr>Fun Facts</vt:lpstr>
      <vt:lpstr>Reference Page</vt:lpstr>
    </vt:vector>
  </TitlesOfParts>
  <Company>Willard R-II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12</cp:revision>
  <dcterms:created xsi:type="dcterms:W3CDTF">2013-03-25T15:31:43Z</dcterms:created>
  <dcterms:modified xsi:type="dcterms:W3CDTF">2013-04-19T16:15:59Z</dcterms:modified>
</cp:coreProperties>
</file>