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5" Type="http://schemas.openxmlformats.org/officeDocument/2006/relationships/image" Target="../media/image2.png"/><Relationship Id="rId4" Type="http://schemas.openxmlformats.org/officeDocument/2006/relationships/hyperlink" Target="http://www.pebblego.com/content/biographies/pgo_player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Lauren Presley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Wilma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8600"/>
            <a:ext cx="3268639" cy="228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306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one believed that Wilma could do it they</a:t>
            </a:r>
          </a:p>
          <a:p>
            <a:r>
              <a:rPr lang="en-US" dirty="0" smtClean="0"/>
              <a:t>Thought she was useless</a:t>
            </a:r>
          </a:p>
          <a:p>
            <a:r>
              <a:rPr lang="en-US" dirty="0" smtClean="0"/>
              <a:t>Because of that dumb old polio made  her leg cost.</a:t>
            </a:r>
          </a:p>
          <a:p>
            <a:r>
              <a:rPr lang="en-US" dirty="0" smtClean="0"/>
              <a:t>She also was born June 23 in 1940 in Clarksville Tennessee.</a:t>
            </a:r>
          </a:p>
          <a:p>
            <a:r>
              <a:rPr lang="en-US" dirty="0" smtClean="0"/>
              <a:t>Also scarlet fever AND polio cost the use of her leg poor girl.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6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10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days when she was little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 poor girl had to wear a brace on her left leg.</a:t>
            </a:r>
          </a:p>
          <a:p>
            <a:r>
              <a:rPr lang="en-US" dirty="0" smtClean="0"/>
              <a:t>You know what the doctors said she may NEVER walk again!!!!</a:t>
            </a:r>
          </a:p>
          <a:p>
            <a:r>
              <a:rPr lang="en-US" dirty="0" smtClean="0"/>
              <a:t>But worked and worked and worked to get better</a:t>
            </a:r>
          </a:p>
          <a:p>
            <a:r>
              <a:rPr lang="en-US" dirty="0" smtClean="0"/>
              <a:t>Surprisingly by age 10 she could walk without the brace thank god that happened.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270" y="5715000"/>
            <a:ext cx="1861748" cy="862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14400" y="5410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77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37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she worked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At age 16 Wilma made it to the Olympics (track team)WOW!!!!! 16!!!!! </a:t>
            </a:r>
          </a:p>
          <a:p>
            <a:r>
              <a:rPr lang="en-US" dirty="0" smtClean="0"/>
              <a:t>She won a bronze medal in 1960 Olympics games pretty cool</a:t>
            </a:r>
          </a:p>
          <a:p>
            <a:r>
              <a:rPr lang="en-US" dirty="0" smtClean="0"/>
              <a:t>She won THREE GOLD MEDALS</a:t>
            </a:r>
            <a:r>
              <a:rPr lang="en-US" dirty="0"/>
              <a:t> </a:t>
            </a:r>
            <a:r>
              <a:rPr lang="en-US" dirty="0" smtClean="0"/>
              <a:t>wow</a:t>
            </a:r>
          </a:p>
          <a:p>
            <a:r>
              <a:rPr lang="en-US" dirty="0" smtClean="0"/>
              <a:t>Wilma was the first American (woman) to win three gold medals crazy right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4951"/>
            <a:ext cx="1034084" cy="155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5484" y="5181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74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03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1994 years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Wilma graduated from Tennessee University </a:t>
            </a:r>
            <a:endParaRPr lang="en-US" dirty="0"/>
          </a:p>
          <a:p>
            <a:r>
              <a:rPr lang="en-US" dirty="0" smtClean="0"/>
              <a:t>Then she got married she had 4 kids wow </a:t>
            </a:r>
          </a:p>
          <a:p>
            <a:r>
              <a:rPr lang="en-US" dirty="0" smtClean="0"/>
              <a:t>Also she became a teacher a track coach and a T.V sports commenter</a:t>
            </a:r>
          </a:p>
          <a:p>
            <a:r>
              <a:rPr lang="en-US" dirty="0" smtClean="0"/>
              <a:t>Then here is another sad part she died in 1994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038725"/>
            <a:ext cx="25050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27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9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Great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Wilma was someone who never gave up</a:t>
            </a:r>
          </a:p>
          <a:p>
            <a:r>
              <a:rPr lang="en-US" dirty="0" smtClean="0"/>
              <a:t>She was a great person maybe people have </a:t>
            </a:r>
          </a:p>
          <a:p>
            <a:r>
              <a:rPr lang="en-US" dirty="0" smtClean="0"/>
              <a:t>never heard of Wilma but this story is not only about Wilma but its about believing in yourself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10000"/>
            <a:ext cx="17430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79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77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So this story is something to in spire you .</a:t>
            </a:r>
          </a:p>
          <a:p>
            <a:r>
              <a:rPr lang="en-US" dirty="0" smtClean="0"/>
              <a:t>Into a great person </a:t>
            </a:r>
          </a:p>
          <a:p>
            <a:r>
              <a:rPr lang="en-US" dirty="0"/>
              <a:t> </a:t>
            </a:r>
            <a:r>
              <a:rPr lang="en-US" dirty="0" smtClean="0"/>
              <a:t>to try and never give up</a:t>
            </a:r>
            <a:endParaRPr lang="en-US" dirty="0"/>
          </a:p>
        </p:txBody>
      </p:sp>
      <p:pic>
        <p:nvPicPr>
          <p:cNvPr id="6" name="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1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103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www.pebblego.com/content/biographies/pgo_player.php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8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63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8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98</TotalTime>
  <Words>261</Words>
  <Application>Microsoft Office PowerPoint</Application>
  <PresentationFormat>On-screen Show (4:3)</PresentationFormat>
  <Paragraphs>33</Paragraphs>
  <Slides>8</Slides>
  <Notes>0</Notes>
  <HiddenSlides>0</HiddenSlides>
  <MMClips>8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Slipstream</vt:lpstr>
      <vt:lpstr>Wilma</vt:lpstr>
      <vt:lpstr>Introduction</vt:lpstr>
      <vt:lpstr>The days when she was little</vt:lpstr>
      <vt:lpstr>When she worked</vt:lpstr>
      <vt:lpstr>1994 years </vt:lpstr>
      <vt:lpstr>A Great person</vt:lpstr>
      <vt:lpstr>Contributions</vt:lpstr>
      <vt:lpstr>References 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13</cp:revision>
  <dcterms:created xsi:type="dcterms:W3CDTF">2013-03-25T15:31:43Z</dcterms:created>
  <dcterms:modified xsi:type="dcterms:W3CDTF">2013-04-17T16:27:20Z</dcterms:modified>
</cp:coreProperties>
</file>