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volcanoes!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Written by Landon Davis</a:t>
            </a:r>
            <a:endParaRPr lang="en-US" dirty="0"/>
          </a:p>
        </p:txBody>
      </p:sp>
      <p:pic>
        <p:nvPicPr>
          <p:cNvPr id="1026" name="Picture 2" descr="C:\Users\WSlab\AppData\Local\Microsoft\Windows\Temporary Internet Files\Content.IE5\YCBBBBP4\MP90042285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0"/>
            <a:ext cx="3914156" cy="190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Slab\AppData\Local\Microsoft\Windows\Temporary Internet Files\Content.IE5\ONAS3V0T\MC90022914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24" y="4690533"/>
            <a:ext cx="287697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Ring of fire-a circle of volcanoes</a:t>
            </a:r>
          </a:p>
          <a:p>
            <a:r>
              <a:rPr lang="en-US" dirty="0" smtClean="0"/>
              <a:t>Ash-a </a:t>
            </a:r>
            <a:r>
              <a:rPr lang="en-US" dirty="0" err="1" smtClean="0"/>
              <a:t>cemicel</a:t>
            </a:r>
            <a:r>
              <a:rPr lang="en-US" dirty="0" smtClean="0"/>
              <a:t> that is dirty in the air</a:t>
            </a:r>
          </a:p>
          <a:p>
            <a:r>
              <a:rPr lang="en-US" dirty="0" smtClean="0"/>
              <a:t>Magma-a </a:t>
            </a:r>
            <a:r>
              <a:rPr lang="en-US" dirty="0" err="1" smtClean="0"/>
              <a:t>nother</a:t>
            </a:r>
            <a:r>
              <a:rPr lang="en-US" dirty="0" smtClean="0"/>
              <a:t> name for lava.</a:t>
            </a:r>
          </a:p>
          <a:p>
            <a:r>
              <a:rPr lang="en-US" dirty="0" smtClean="0"/>
              <a:t>Lava-a very hot liquid that comes out </a:t>
            </a:r>
            <a:r>
              <a:rPr lang="en-US" smtClean="0"/>
              <a:t>of volcanoes.</a:t>
            </a:r>
            <a:endParaRPr lang="en-US" dirty="0"/>
          </a:p>
        </p:txBody>
      </p:sp>
      <p:pic>
        <p:nvPicPr>
          <p:cNvPr id="4" name="page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volcanoes?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Volcanoes are holes in Earth’s surface.</a:t>
            </a:r>
          </a:p>
          <a:p>
            <a:r>
              <a:rPr lang="en-US" dirty="0" smtClean="0"/>
              <a:t>Most of them look like mountains. A few of them are low and flat.</a:t>
            </a:r>
          </a:p>
          <a:p>
            <a:r>
              <a:rPr lang="en-US" dirty="0" smtClean="0"/>
              <a:t>When volcanoes erupt, they send out gas, lava, and ash.</a:t>
            </a:r>
            <a:endParaRPr lang="en-US" dirty="0"/>
          </a:p>
        </p:txBody>
      </p:sp>
      <p:pic>
        <p:nvPicPr>
          <p:cNvPr id="4" name="Pag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causes Volcanoes?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builds up inside the Earth’s surface.</a:t>
            </a:r>
          </a:p>
          <a:p>
            <a:r>
              <a:rPr lang="en-US" dirty="0" smtClean="0"/>
              <a:t>Magma or lava are pushed up to the top of the volcano. Then the volcano erupts.</a:t>
            </a:r>
          </a:p>
          <a:p>
            <a:r>
              <a:rPr lang="en-US" dirty="0" smtClean="0"/>
              <a:t>The lava or Magma flows down the side of the volcano a few seconds after it erupts.</a:t>
            </a:r>
          </a:p>
          <a:p>
            <a:endParaRPr lang="en-US" dirty="0"/>
          </a:p>
        </p:txBody>
      </p:sp>
      <p:pic>
        <p:nvPicPr>
          <p:cNvPr id="4" name="Pag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0"/>
            <a:ext cx="6781800" cy="1600200"/>
          </a:xfrm>
        </p:spPr>
        <p:txBody>
          <a:bodyPr/>
          <a:lstStyle/>
          <a:p>
            <a:r>
              <a:rPr lang="en-US" dirty="0" smtClean="0"/>
              <a:t>Volcano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Dust and ash fill the air. They cover miles around the volcano.</a:t>
            </a:r>
          </a:p>
          <a:p>
            <a:r>
              <a:rPr lang="en-US" dirty="0" smtClean="0"/>
              <a:t>Volcanoes can cause landslides or earthquakes.</a:t>
            </a:r>
          </a:p>
          <a:p>
            <a:r>
              <a:rPr lang="en-US" dirty="0" smtClean="0"/>
              <a:t>Sometimes they destroy buildings and crops.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ag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Volcanoes form near the edges of continents.</a:t>
            </a:r>
          </a:p>
          <a:p>
            <a:r>
              <a:rPr lang="en-US" dirty="0" smtClean="0"/>
              <a:t>Many Volcanoes make a ring of fire.</a:t>
            </a:r>
          </a:p>
          <a:p>
            <a:r>
              <a:rPr lang="en-US" dirty="0" smtClean="0"/>
              <a:t>Some Volcanoes are located at the bottom of oceans.</a:t>
            </a:r>
            <a:endParaRPr lang="en-US" dirty="0"/>
          </a:p>
        </p:txBody>
      </p:sp>
      <p:pic>
        <p:nvPicPr>
          <p:cNvPr id="4" name="Pag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29830"/>
            <a:ext cx="6781800" cy="1600200"/>
          </a:xfrm>
        </p:spPr>
        <p:txBody>
          <a:bodyPr/>
          <a:lstStyle/>
          <a:p>
            <a:r>
              <a:rPr lang="en-US" dirty="0" smtClean="0"/>
              <a:t>Studying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watch the activity of Volcanoes to predict when it will erupt.</a:t>
            </a:r>
          </a:p>
          <a:p>
            <a:r>
              <a:rPr lang="en-US" dirty="0" smtClean="0"/>
              <a:t>People can be warned to leave the area to stay safe of the Volcano.</a:t>
            </a:r>
            <a:endParaRPr lang="en-US" dirty="0"/>
          </a:p>
        </p:txBody>
      </p:sp>
      <p:pic>
        <p:nvPicPr>
          <p:cNvPr id="2050" name="Picture 2" descr="C:\Users\WSlab\AppData\Local\Microsoft\Windows\Temporary Internet Files\Content.IE5\EN9I0ALF\MP90018209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2778703" cy="182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g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4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volcanoes look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Slab\AppData\Local\Microsoft\Windows\Temporary Internet Files\Content.IE5\797PS1R6\MP90042529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572000" cy="334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Slab\AppData\Local\Microsoft\Windows\Temporary Internet Files\Content.IE5\EN9I0ALF\MP90042285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505200" cy="23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Slab\AppData\Local\Microsoft\Windows\Temporary Internet Files\Content.IE5\ONAS3V0T\MP900182098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36576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WSlab\AppData\Local\Microsoft\Windows\Temporary Internet Files\Content.IE5\YCBBBBP4\MP900227559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2080"/>
            <a:ext cx="296875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g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1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http://www.pebblego.com/content/science/pgo_player.php</a:t>
            </a:r>
          </a:p>
        </p:txBody>
      </p:sp>
      <p:pic>
        <p:nvPicPr>
          <p:cNvPr id="4" name="Pag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2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</a:t>
            </a:r>
            <a:r>
              <a:rPr lang="en-US" dirty="0" err="1" smtClean="0"/>
              <a:t>athour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Landon Davis is a 9 year old with 1 cat and no siblings. He lives in </a:t>
            </a:r>
            <a:r>
              <a:rPr lang="en-US" dirty="0"/>
              <a:t>S</a:t>
            </a:r>
            <a:r>
              <a:rPr lang="en-US" dirty="0" smtClean="0"/>
              <a:t>pringfield Missouri. He has a mom and a dad and lots of great friends.</a:t>
            </a:r>
            <a:endParaRPr lang="en-US" dirty="0"/>
          </a:p>
        </p:txBody>
      </p:sp>
      <p:pic>
        <p:nvPicPr>
          <p:cNvPr id="4" name="Pag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79</TotalTime>
  <Words>264</Words>
  <Application>Microsoft Office PowerPoint</Application>
  <PresentationFormat>On-screen Show (4:3)</PresentationFormat>
  <Paragraphs>31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NewsPrint</vt:lpstr>
      <vt:lpstr>All about volcanoes!</vt:lpstr>
      <vt:lpstr>What are volcanoes?</vt:lpstr>
      <vt:lpstr>What causes Volcanoes?</vt:lpstr>
      <vt:lpstr>Volcano damage</vt:lpstr>
      <vt:lpstr>Where are they?</vt:lpstr>
      <vt:lpstr>Studying Volcanoes</vt:lpstr>
      <vt:lpstr>What volcanoes look like</vt:lpstr>
      <vt:lpstr>References</vt:lpstr>
      <vt:lpstr>About the athour. </vt:lpstr>
      <vt:lpstr>Glossary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2013-03-25T15:31:43Z</dcterms:created>
  <dcterms:modified xsi:type="dcterms:W3CDTF">2013-04-17T16:05:55Z</dcterms:modified>
</cp:coreProperties>
</file>