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7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ebblego.com/content/science/pgo_player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30" y="728596"/>
            <a:ext cx="7772400" cy="1470025"/>
          </a:xfrm>
        </p:spPr>
        <p:txBody>
          <a:bodyPr/>
          <a:lstStyle/>
          <a:p>
            <a:r>
              <a:rPr lang="en-US" dirty="0" smtClean="0"/>
              <a:t>Tornados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Kessler</a:t>
            </a:r>
          </a:p>
        </p:txBody>
      </p:sp>
      <p:pic>
        <p:nvPicPr>
          <p:cNvPr id="2050" name="Picture 2" descr="C:\Users\Wslab\AppData\Local\Microsoft\Windows\Temporary Internet Files\Content.IE5\N8X3Q8VA\MP90040046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446465"/>
            <a:ext cx="2647950" cy="211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Wslab\AppData\Local\Microsoft\Windows\Temporary Internet Files\Content.IE5\MW8MQN1H\MP90040046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3622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Tornados are a swirling funnel.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warm and cold weather meet a tornado is formed.</a:t>
            </a:r>
          </a:p>
          <a:p>
            <a:endParaRPr lang="en-US" dirty="0"/>
          </a:p>
          <a:p>
            <a:r>
              <a:rPr lang="en-US" dirty="0" smtClean="0"/>
              <a:t>When tornados touch the ground it is officially a tornado.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654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They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Spring or Summer Tornados happen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warm and cold weather meet tornados are formed.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Then they move along very fast as they go.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860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They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Tornados happen all over the world.</a:t>
            </a:r>
          </a:p>
          <a:p>
            <a:pPr marL="0" indent="0">
              <a:buNone/>
            </a:pPr>
            <a:r>
              <a:rPr lang="en-US" dirty="0" smtClean="0"/>
              <a:t>They normally happen in Tornado Alley </a:t>
            </a:r>
          </a:p>
          <a:p>
            <a:pPr marL="0" indent="0">
              <a:buNone/>
            </a:pPr>
            <a:r>
              <a:rPr lang="en-US" dirty="0" smtClean="0"/>
              <a:t>The Tornado Alley is in the central United States                                                     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4" y="3505200"/>
            <a:ext cx="75723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8" y="2538413"/>
            <a:ext cx="25622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429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They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Tornados do a lot damage to houses, and buildings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Tornados destroy anything in their path.</a:t>
            </a:r>
          </a:p>
          <a:p>
            <a:endParaRPr lang="en-US" dirty="0"/>
          </a:p>
          <a:p>
            <a:r>
              <a:rPr lang="en-US" dirty="0" smtClean="0"/>
              <a:t>They also uproot trees</a:t>
            </a:r>
          </a:p>
          <a:p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267200"/>
            <a:ext cx="3295269" cy="229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00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Tornado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outside go to the closest ditch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you hear sirens going off outside then get some blankets and go to a windowless room.</a:t>
            </a:r>
          </a:p>
          <a:p>
            <a:endParaRPr lang="en-US" dirty="0"/>
          </a:p>
          <a:p>
            <a:r>
              <a:rPr lang="en-US" dirty="0" smtClean="0"/>
              <a:t>When you are down in the basement listen to the radio.</a:t>
            </a:r>
            <a:endParaRPr lang="en-US" dirty="0"/>
          </a:p>
        </p:txBody>
      </p:sp>
      <p:pic>
        <p:nvPicPr>
          <p:cNvPr id="3076" name="Picture 4" descr="C:\Users\Wslab\AppData\Local\Microsoft\Windows\Temporary Internet Files\Content.IE5\MW8MQN1H\MP90031553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621" y="76200"/>
            <a:ext cx="2658021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446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www.pebblego.com/content/science/pgo_player.php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Wslab\AppData\Local\Microsoft\Windows\Temporary Internet Files\Content.IE5\A6ABQPHD\MP90040694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85836">
            <a:off x="2826321" y="3127132"/>
            <a:ext cx="4595300" cy="306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27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163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Tornados </vt:lpstr>
      <vt:lpstr>What Are They</vt:lpstr>
      <vt:lpstr>How Do They Happen?</vt:lpstr>
      <vt:lpstr>Where Do They Happen</vt:lpstr>
      <vt:lpstr>What Do They Do?</vt:lpstr>
      <vt:lpstr>Tornado Safety</vt:lpstr>
      <vt:lpstr>Reference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TEST</cp:lastModifiedBy>
  <cp:revision>11</cp:revision>
  <dcterms:created xsi:type="dcterms:W3CDTF">2013-03-25T15:31:43Z</dcterms:created>
  <dcterms:modified xsi:type="dcterms:W3CDTF">2013-04-19T16:30:25Z</dcterms:modified>
</cp:coreProperties>
</file>