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Komodo Dragons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Joseph </a:t>
            </a:r>
            <a:r>
              <a:rPr lang="en-US" dirty="0" err="1" smtClean="0"/>
              <a:t>Lupescu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Komodo </a:t>
            </a:r>
            <a:r>
              <a:rPr lang="en-US" dirty="0" smtClean="0"/>
              <a:t>Dragons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Komodo dragons can grow to be as long as 10 feet long.</a:t>
            </a:r>
          </a:p>
          <a:p>
            <a:r>
              <a:rPr lang="en-US" dirty="0" smtClean="0"/>
              <a:t>They have thick, hard scales covering their bodies.</a:t>
            </a:r>
          </a:p>
          <a:p>
            <a:r>
              <a:rPr lang="en-US" dirty="0" smtClean="0"/>
              <a:t>They can be gray, brown, or green.</a:t>
            </a:r>
          </a:p>
          <a:p>
            <a:r>
              <a:rPr lang="en-US" dirty="0" smtClean="0"/>
              <a:t>Komodo dragons are large reptiles.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8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Komodo Dragons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Komodo dragons live on islands near Australia that are small and hot.</a:t>
            </a:r>
          </a:p>
          <a:p>
            <a:r>
              <a:rPr lang="en-US" dirty="0" smtClean="0"/>
              <a:t>Most Komodo dragons live on an island called Komodo.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5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All About Komodo Dragons</vt:lpstr>
      <vt:lpstr>Komodo Dragons Body </vt:lpstr>
      <vt:lpstr>Komodo Dragons Habitat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2013-03-25T15:31:43Z</dcterms:created>
  <dcterms:modified xsi:type="dcterms:W3CDTF">2013-04-23T17:24:06Z</dcterms:modified>
</cp:coreProperties>
</file>