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668B9-80C7-4901-91A9-FD2034B00080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2B83F-2F73-44AF-8464-B75D5A2B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2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33400"/>
            <a:ext cx="2286000" cy="381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by:  </a:t>
            </a:r>
            <a:r>
              <a:rPr lang="en-US" dirty="0">
                <a:solidFill>
                  <a:srgbClr val="FF0000"/>
                </a:solidFill>
              </a:rPr>
              <a:t>Jonathan </a:t>
            </a:r>
            <a:r>
              <a:rPr lang="en-US" dirty="0" err="1" smtClean="0">
                <a:solidFill>
                  <a:srgbClr val="FF0000"/>
                </a:solidFill>
              </a:rPr>
              <a:t>Ellerman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1371600" cy="381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piranhas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1" y="1600201"/>
            <a:ext cx="5169216" cy="49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433">
            <a:off x="6189633" y="561976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600" y="171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447800" y="1524000"/>
            <a:ext cx="5303520" cy="1752600"/>
          </a:xfrm>
        </p:spPr>
        <p:txBody>
          <a:bodyPr>
            <a:normAutofit/>
          </a:bodyPr>
          <a:lstStyle/>
          <a:p>
            <a:pPr marL="1508760" lvl="8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Piranhasare</a:t>
            </a:r>
            <a:r>
              <a:rPr lang="en-US" sz="1800" dirty="0" smtClean="0">
                <a:solidFill>
                  <a:srgbClr val="FF0000"/>
                </a:solidFill>
              </a:rPr>
              <a:t> are </a:t>
            </a:r>
            <a:r>
              <a:rPr lang="en-US" sz="1800" dirty="0" err="1" smtClean="0">
                <a:solidFill>
                  <a:srgbClr val="FF0000"/>
                </a:solidFill>
              </a:rPr>
              <a:t>smalle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hunters. </a:t>
            </a:r>
          </a:p>
          <a:p>
            <a:pPr marL="1508760" lvl="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They </a:t>
            </a:r>
            <a:r>
              <a:rPr lang="en-US" dirty="0" smtClean="0">
                <a:solidFill>
                  <a:srgbClr val="FF0000"/>
                </a:solidFill>
              </a:rPr>
              <a:t>are about a foot </a:t>
            </a:r>
            <a:r>
              <a:rPr lang="en-US" dirty="0" smtClean="0">
                <a:solidFill>
                  <a:srgbClr val="FF0000"/>
                </a:solidFill>
              </a:rPr>
              <a:t>long.</a:t>
            </a:r>
          </a:p>
          <a:p>
            <a:pPr marL="1508760" lvl="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They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 err="1" smtClean="0">
                <a:solidFill>
                  <a:srgbClr val="FF0000"/>
                </a:solidFill>
              </a:rPr>
              <a:t>coverd</a:t>
            </a:r>
            <a:r>
              <a:rPr lang="en-US" dirty="0" smtClean="0">
                <a:solidFill>
                  <a:srgbClr val="FF0000"/>
                </a:solidFill>
              </a:rPr>
              <a:t> with shiny scales.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1447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u="sng" dirty="0" smtClean="0">
                <a:solidFill>
                  <a:srgbClr val="FF0000"/>
                </a:solidFill>
              </a:rPr>
              <a:t>body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WSlab\AppData\Local\Microsoft\Windows\Temporary Internet Files\Content.IE5\LKPR073S\MP9004068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22" y="4266446"/>
            <a:ext cx="39025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8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04230"/>
            <a:ext cx="28194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These </a:t>
            </a:r>
            <a:r>
              <a:rPr lang="en-US" dirty="0" smtClean="0">
                <a:solidFill>
                  <a:srgbClr val="FF0000"/>
                </a:solidFill>
              </a:rPr>
              <a:t>are piranha teeth.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1" y="4114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886200"/>
            <a:ext cx="12954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human teeth.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52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teeth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2743200"/>
            <a:ext cx="2286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are very </a:t>
            </a:r>
            <a:r>
              <a:rPr lang="en-US" dirty="0" err="1" smtClean="0">
                <a:solidFill>
                  <a:srgbClr val="FF0000"/>
                </a:solidFill>
              </a:rPr>
              <a:t>diffrent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389894" cy="22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457201"/>
            <a:ext cx="914400" cy="304799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467849"/>
            <a:ext cx="3505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They can lay about 5,000 eggs.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Three days they will hatch.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After two years they are full grown.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481512" cy="33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7321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33401"/>
            <a:ext cx="2209800" cy="45720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piranhas </a:t>
            </a:r>
            <a:r>
              <a:rPr lang="en-US" dirty="0" smtClean="0">
                <a:solidFill>
                  <a:srgbClr val="FF0000"/>
                </a:solidFill>
              </a:rPr>
              <a:t>live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0"/>
            <a:ext cx="3200400" cy="2133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Most piranhas  live in south </a:t>
            </a:r>
            <a:r>
              <a:rPr lang="en-US" sz="1800" dirty="0" err="1" smtClean="0">
                <a:solidFill>
                  <a:srgbClr val="FF0000"/>
                </a:solidFill>
              </a:rPr>
              <a:t>america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They live in tropical rivers.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Piranhas often swim near shore to find food.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696421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209">
            <a:off x="372553" y="4116691"/>
            <a:ext cx="274767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81000"/>
            <a:ext cx="2159251" cy="97702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Fun fact!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457200" y="1600200"/>
            <a:ext cx="4953000" cy="4038600"/>
          </a:xfrm>
          <a:ln>
            <a:solidFill>
              <a:srgbClr val="FF0000"/>
            </a:solidFill>
          </a:ln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About 20 types of piranhas live in south </a:t>
            </a:r>
            <a:r>
              <a:rPr lang="en-US" sz="1800" dirty="0" err="1" smtClean="0">
                <a:solidFill>
                  <a:srgbClr val="FF0000"/>
                </a:solidFill>
              </a:rPr>
              <a:t>america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Piranhas often swim in schools to stay safe.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Some people keep piranhas as pets.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828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57201"/>
            <a:ext cx="2133600" cy="91439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references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077200" cy="9144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http://www.pebblego.com/content/animals/pgo_player.php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1914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40911"/>
            <a:ext cx="1905000" cy="17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108</TotalTime>
  <Words>90</Words>
  <Application>Microsoft Office PowerPoint</Application>
  <PresentationFormat>On-screen Show (4:3)</PresentationFormat>
  <Paragraphs>20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Composite</vt:lpstr>
      <vt:lpstr>piranhas</vt:lpstr>
      <vt:lpstr> body</vt:lpstr>
      <vt:lpstr>These are piranha teeth. </vt:lpstr>
      <vt:lpstr>PowerPoint Presentation</vt:lpstr>
      <vt:lpstr>Most piranhas  live in south america.  They live in tropical rivers.  Piranhas often swim near shore to find food.</vt:lpstr>
      <vt:lpstr>About 20 types of piranhas live in south america.  Piranhas often swim in schools to stay safe.  Some people keep piranhas as pets. </vt:lpstr>
      <vt:lpstr>http://www.pebblego.com/content/animals/pgo_player.php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2013-03-25T15:31:43Z</dcterms:created>
  <dcterms:modified xsi:type="dcterms:W3CDTF">2013-04-22T17:05:44Z</dcterms:modified>
</cp:coreProperties>
</file>