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7.pn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7.png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7.png"/><Relationship Id="rId4" Type="http://schemas.openxmlformats.org/officeDocument/2006/relationships/hyperlink" Target="http://www.pebblego.com/content/animals/pgo_player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Saber Tooth </a:t>
            </a:r>
            <a:r>
              <a:rPr lang="en-US" dirty="0"/>
              <a:t>C</a:t>
            </a:r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John coffer </a:t>
            </a:r>
            <a:endParaRPr lang="en-US" dirty="0"/>
          </a:p>
        </p:txBody>
      </p:sp>
      <p:pic>
        <p:nvPicPr>
          <p:cNvPr id="1026" name="Picture 2" descr="C:\Users\WSlab\AppData\Local\Microsoft\Windows\Temporary Internet Files\Content.IE5\ONAS3V0T\MP900182751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2685786" cy="176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05000" y="1524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of a saber tooth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at least 3 feet tall</a:t>
            </a:r>
          </a:p>
          <a:p>
            <a:r>
              <a:rPr lang="en-US" dirty="0" smtClean="0"/>
              <a:t>Their teeth are really long</a:t>
            </a:r>
          </a:p>
          <a:p>
            <a:r>
              <a:rPr lang="en-US" dirty="0" smtClean="0"/>
              <a:t>A saber tooth cat is large mammal </a:t>
            </a:r>
            <a:endParaRPr lang="en-US" dirty="0"/>
          </a:p>
        </p:txBody>
      </p:sp>
      <p:pic>
        <p:nvPicPr>
          <p:cNvPr id="2050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02578"/>
            <a:ext cx="3886200" cy="313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172200" y="4724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1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99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Saber tooth cats lived in small groups</a:t>
            </a:r>
          </a:p>
          <a:p>
            <a:r>
              <a:rPr lang="en-US" dirty="0" smtClean="0"/>
              <a:t>They lived over one million years ago</a:t>
            </a:r>
          </a:p>
          <a:p>
            <a:r>
              <a:rPr lang="en-US" dirty="0" smtClean="0"/>
              <a:t>Saber tooth cats lived in frostiest </a:t>
            </a:r>
          </a:p>
        </p:txBody>
      </p:sp>
      <p:pic>
        <p:nvPicPr>
          <p:cNvPr id="3074" name="Picture 2" descr="C:\Users\WSlab\AppData\Local\Microsoft\Windows\Temporary Internet Files\Content.IE5\797PS1R6\MC90005098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3251589"/>
            <a:ext cx="3398837" cy="318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133600" y="423247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76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9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Saber tooth cats ate big animals</a:t>
            </a:r>
          </a:p>
          <a:p>
            <a:r>
              <a:rPr lang="en-US" dirty="0" smtClean="0"/>
              <a:t>Saber tooth cats killed their large teeth </a:t>
            </a:r>
          </a:p>
          <a:p>
            <a:r>
              <a:rPr lang="en-US" dirty="0" smtClean="0"/>
              <a:t>They swallow their food</a:t>
            </a:r>
            <a:endParaRPr lang="en-US" dirty="0"/>
          </a:p>
        </p:txBody>
      </p:sp>
      <p:pic>
        <p:nvPicPr>
          <p:cNvPr id="4098" name="Picture 2" descr="C:\Users\WSlab\AppData\Local\Microsoft\Windows\Temporary Internet Files\Content.IE5\YCBBBBP4\MC9003561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3790789"/>
            <a:ext cx="2770187" cy="236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81200" y="4572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379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hunt for food a lot</a:t>
            </a:r>
          </a:p>
          <a:p>
            <a:r>
              <a:rPr lang="en-US" dirty="0" smtClean="0"/>
              <a:t>After a distance they cant run no more</a:t>
            </a:r>
          </a:p>
          <a:p>
            <a:r>
              <a:rPr lang="en-US" dirty="0" smtClean="0"/>
              <a:t>They are sneak up be hind their prey to kill it </a:t>
            </a:r>
            <a:endParaRPr lang="en-US" dirty="0"/>
          </a:p>
        </p:txBody>
      </p:sp>
      <p:pic>
        <p:nvPicPr>
          <p:cNvPr id="5122" name="Picture 2" descr="C:\Users\WSlab\AppData\Local\Microsoft\Windows\Temporary Internet Files\Content.IE5\YCBBBBP4\MP90042764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83667"/>
            <a:ext cx="1676400" cy="173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WSlab\AppData\Local\Microsoft\Windows\Temporary Internet Files\Content.IE5\ONAS3V0T\MP90043100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81400"/>
            <a:ext cx="4775649" cy="283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514600" y="548290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073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5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 fact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teeth are large like a banana</a:t>
            </a:r>
          </a:p>
          <a:p>
            <a:r>
              <a:rPr lang="en-US" dirty="0" smtClean="0"/>
              <a:t>Their teeth are like a knife</a:t>
            </a:r>
          </a:p>
          <a:p>
            <a:r>
              <a:rPr lang="en-US" dirty="0" smtClean="0"/>
              <a:t>There are different kind of saber tooth cats</a:t>
            </a:r>
            <a:endParaRPr lang="en-US" dirty="0"/>
          </a:p>
        </p:txBody>
      </p:sp>
      <p:pic>
        <p:nvPicPr>
          <p:cNvPr id="6146" name="Picture 2" descr="C:\Users\WSlab\AppData\Local\Microsoft\Windows\Temporary Internet Files\Content.IE5\YCBBBBP4\MC91021734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52800"/>
            <a:ext cx="2179637" cy="289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553200" y="479837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907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www.pebblego.com/content/animals/pgo_player.php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3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4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83</TotalTime>
  <Words>123</Words>
  <Application>Microsoft Office PowerPoint</Application>
  <PresentationFormat>On-screen Show (4:3)</PresentationFormat>
  <Paragraphs>25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Saber Tooth Cat</vt:lpstr>
      <vt:lpstr>Body of a saber tooth </vt:lpstr>
      <vt:lpstr>Habitat </vt:lpstr>
      <vt:lpstr>Food </vt:lpstr>
      <vt:lpstr>Beaver</vt:lpstr>
      <vt:lpstr>Fun fact  </vt:lpstr>
      <vt:lpstr>Reference page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2013-03-25T15:31:43Z</dcterms:created>
  <dcterms:modified xsi:type="dcterms:W3CDTF">2013-04-19T16:21:02Z</dcterms:modified>
</cp:coreProperties>
</file>