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Bull dogs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jeremy</a:t>
            </a:r>
            <a:r>
              <a:rPr lang="en-US" dirty="0" smtClean="0"/>
              <a:t> </a:t>
            </a:r>
            <a:r>
              <a:rPr lang="en-US" dirty="0" err="1" smtClean="0"/>
              <a:t>noyes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EN9I0ALF\MC90012902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2766753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Bulldogs have big heads.</a:t>
            </a:r>
          </a:p>
          <a:p>
            <a:r>
              <a:rPr lang="en-US" dirty="0" smtClean="0"/>
              <a:t>Bull dogs have lots of </a:t>
            </a:r>
            <a:r>
              <a:rPr lang="en-US" dirty="0" smtClean="0"/>
              <a:t>wrinkles.</a:t>
            </a:r>
            <a:endParaRPr lang="en-US" dirty="0" smtClean="0"/>
          </a:p>
          <a:p>
            <a:r>
              <a:rPr lang="en-US" dirty="0" smtClean="0"/>
              <a:t>They can be red, white, tan, or brown</a:t>
            </a:r>
            <a:endParaRPr lang="en-US" dirty="0"/>
          </a:p>
        </p:txBody>
      </p:sp>
      <p:pic>
        <p:nvPicPr>
          <p:cNvPr id="2050" name="Picture 2" descr="C:\Users\WSlab\AppData\Local\Microsoft\Windows\Temporary Internet Files\Content.IE5\YCBBBBP4\MP90044855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9997">
            <a:off x="2183441" y="4867598"/>
            <a:ext cx="1227868" cy="140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Slab\AppData\Local\Microsoft\Windows\Temporary Internet Files\Content.IE5\ONAS3V0T\MP90043180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27961"/>
            <a:ext cx="2343367" cy="195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391400" y="4876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4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885" y="1819789"/>
            <a:ext cx="7043351" cy="3584853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 smtClean="0"/>
              <a:t>need food twice each day</a:t>
            </a:r>
          </a:p>
          <a:p>
            <a:r>
              <a:rPr lang="en-US" dirty="0" smtClean="0"/>
              <a:t>Don’t let your bulldog get fat it will die</a:t>
            </a:r>
          </a:p>
          <a:p>
            <a:r>
              <a:rPr lang="en-US" dirty="0" smtClean="0"/>
              <a:t> It needs </a:t>
            </a:r>
            <a:r>
              <a:rPr lang="en-US" dirty="0" smtClean="0"/>
              <a:t>walked twice each day</a:t>
            </a:r>
            <a:endParaRPr lang="en-US" dirty="0"/>
          </a:p>
        </p:txBody>
      </p:sp>
      <p:pic>
        <p:nvPicPr>
          <p:cNvPr id="4098" name="Picture 2" descr="C:\Users\WSlab\AppData\Local\Microsoft\Windows\Temporary Internet Files\Content.IE5\797PS1R6\MC9000132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62000"/>
            <a:ext cx="921619" cy="94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Slab\AppData\Local\Microsoft\Windows\Temporary Internet Files\Content.IE5\YCBBBBP4\MP90044106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922587" cy="292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27343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114800" y="449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8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a bulldog can have is up to five a liter. </a:t>
            </a:r>
          </a:p>
          <a:p>
            <a:r>
              <a:rPr lang="en-US" dirty="0" smtClean="0"/>
              <a:t>They live up to seven to ten years </a:t>
            </a:r>
          </a:p>
          <a:p>
            <a:r>
              <a:rPr lang="en-US" dirty="0" smtClean="0"/>
              <a:t>The pups are about 4 </a:t>
            </a:r>
            <a:r>
              <a:rPr lang="en-US" dirty="0" smtClean="0"/>
              <a:t>inches when there born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837" y="312576"/>
            <a:ext cx="2671763" cy="213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669" y="4343594"/>
            <a:ext cx="18288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620000" y="5181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Bulldogs</a:t>
            </a:r>
            <a:r>
              <a:rPr lang="en-US" dirty="0" smtClean="0"/>
              <a:t> </a:t>
            </a:r>
            <a:r>
              <a:rPr lang="en-US" dirty="0" smtClean="0"/>
              <a:t>have big hips. </a:t>
            </a:r>
          </a:p>
          <a:p>
            <a:r>
              <a:rPr lang="en-US" dirty="0" smtClean="0"/>
              <a:t>They are loud snorers .</a:t>
            </a:r>
          </a:p>
          <a:p>
            <a:r>
              <a:rPr lang="en-US" dirty="0"/>
              <a:t> T</a:t>
            </a:r>
            <a:r>
              <a:rPr lang="en-US" dirty="0" smtClean="0"/>
              <a:t>hey either have brown or black eyes.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3777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2000"/>
            <a:ext cx="2089464" cy="208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24687" y="2895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0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they are born. </a:t>
            </a:r>
          </a:p>
          <a:p>
            <a:r>
              <a:rPr lang="en-US" dirty="0" smtClean="0"/>
              <a:t>Then when they are about 3 months they get their teeth.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Then </a:t>
            </a:r>
            <a:r>
              <a:rPr lang="en-US" dirty="0" smtClean="0"/>
              <a:t>they grow to be about 3 foot wide </a:t>
            </a:r>
          </a:p>
          <a:p>
            <a:r>
              <a:rPr lang="en-US" dirty="0" smtClean="0"/>
              <a:t>Then they grow to about nine years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10200" y="160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www.pebblego.com/content/animals/pgo_player.php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72200" y="152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9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85</TotalTime>
  <Words>145</Words>
  <Application>Microsoft Office PowerPoint</Application>
  <PresentationFormat>On-screen Show (4:3)</PresentationFormat>
  <Paragraphs>25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Bull dogs</vt:lpstr>
      <vt:lpstr>Body</vt:lpstr>
      <vt:lpstr>Care</vt:lpstr>
      <vt:lpstr>Pups</vt:lpstr>
      <vt:lpstr>Fun facts</vt:lpstr>
      <vt:lpstr>Life cycle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2013-03-25T15:31:43Z</dcterms:created>
  <dcterms:modified xsi:type="dcterms:W3CDTF">2013-04-15T17:15:23Z</dcterms:modified>
</cp:coreProperties>
</file>