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6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1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8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6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7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4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0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9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3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8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hyperlink" Target="http://www.pebblego.com/content/science/pgo_player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89187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X-TREME WEATHER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J</a:t>
            </a:r>
            <a:r>
              <a:rPr lang="en-US" dirty="0" smtClean="0"/>
              <a:t>effrey </a:t>
            </a:r>
            <a:r>
              <a:rPr lang="en-US" dirty="0"/>
              <a:t>H</a:t>
            </a:r>
            <a:r>
              <a:rPr lang="en-US" dirty="0" smtClean="0"/>
              <a:t>arkey</a:t>
            </a:r>
            <a:endParaRPr lang="en-US" dirty="0"/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</a:t>
            </a:r>
            <a:r>
              <a:rPr lang="en-US" u="sng" dirty="0" smtClean="0"/>
              <a:t>lizzards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They are very cold.</a:t>
            </a:r>
          </a:p>
          <a:p>
            <a:r>
              <a:rPr lang="en-US" sz="2800" dirty="0" smtClean="0"/>
              <a:t>There are winds of at least 35 miles per hour.</a:t>
            </a:r>
          </a:p>
          <a:p>
            <a:r>
              <a:rPr lang="en-US" sz="2800" dirty="0" smtClean="0"/>
              <a:t>They start when a front of cold air and warm air meet in winter.</a:t>
            </a:r>
          </a:p>
          <a:p>
            <a:r>
              <a:rPr lang="en-US" sz="2800" dirty="0" smtClean="0"/>
              <a:t>A lot of snow starts to fall and strong winds come with it.</a:t>
            </a:r>
          </a:p>
          <a:p>
            <a:r>
              <a:rPr lang="en-US" sz="2800" dirty="0" smtClean="0"/>
              <a:t>It is very dangerous.</a:t>
            </a:r>
          </a:p>
          <a:p>
            <a:r>
              <a:rPr lang="en-US" sz="2800" dirty="0" smtClean="0"/>
              <a:t>Stay inside during a blizzard to stay safe.</a:t>
            </a:r>
            <a:endParaRPr lang="en-US" sz="2800" dirty="0"/>
          </a:p>
        </p:txBody>
      </p:sp>
      <p:pic>
        <p:nvPicPr>
          <p:cNvPr id="1026" name="Picture 2" descr="C:\Users\WSlab\AppData\Local\Microsoft\Windows\Temporary Internet Files\Content.IE5\797PS1R6\MP90039937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44"/>
            <a:ext cx="2743200" cy="21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4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1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4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</a:t>
            </a:r>
            <a:r>
              <a:rPr lang="en-US" u="sng" dirty="0" smtClean="0"/>
              <a:t>rought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They happen when there is not enough rain.</a:t>
            </a:r>
          </a:p>
          <a:p>
            <a:r>
              <a:rPr lang="en-US" sz="2800" dirty="0" smtClean="0"/>
              <a:t>They happen in grasslands, plains, and desert areas.</a:t>
            </a:r>
          </a:p>
          <a:p>
            <a:r>
              <a:rPr lang="en-US" sz="2800" dirty="0" smtClean="0"/>
              <a:t>Wind pushes away the rain.</a:t>
            </a:r>
          </a:p>
          <a:p>
            <a:r>
              <a:rPr lang="en-US" sz="2800" dirty="0" smtClean="0"/>
              <a:t>Everyone has less to eat.</a:t>
            </a:r>
            <a:endParaRPr lang="en-US" sz="2800" dirty="0"/>
          </a:p>
        </p:txBody>
      </p:sp>
      <p:pic>
        <p:nvPicPr>
          <p:cNvPr id="2051" name="Picture 3" descr="C:\Users\WSlab\AppData\Local\Microsoft\Windows\Temporary Internet Files\Content.IE5\797PS1R6\MP90044868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</a:t>
            </a:r>
            <a:r>
              <a:rPr lang="en-US" u="sng" dirty="0" smtClean="0"/>
              <a:t>urricanes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like tropical tornadoes that happen in the ocean.</a:t>
            </a:r>
          </a:p>
          <a:p>
            <a:r>
              <a:rPr lang="en-US" dirty="0" smtClean="0"/>
              <a:t>They are basically surrounded by thunderstorms.</a:t>
            </a:r>
          </a:p>
          <a:p>
            <a:r>
              <a:rPr lang="en-US" dirty="0" smtClean="0"/>
              <a:t>The eye of the storm is calm.</a:t>
            </a:r>
          </a:p>
          <a:p>
            <a:endParaRPr lang="en-US" dirty="0"/>
          </a:p>
        </p:txBody>
      </p:sp>
      <p:pic>
        <p:nvPicPr>
          <p:cNvPr id="3074" name="Picture 2" descr="C:\Users\WSlab\AppData\Local\Microsoft\Windows\Temporary Internet Files\Content.IE5\YCBBBBP4\MP90041411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9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Lightning and Thunder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Lightning is made by ice moving very fast in the sky.</a:t>
            </a:r>
          </a:p>
          <a:p>
            <a:r>
              <a:rPr lang="en-US" dirty="0" smtClean="0"/>
              <a:t>Thunder and lightning happen at the same time. Light goes faster than sound.</a:t>
            </a:r>
          </a:p>
          <a:p>
            <a:r>
              <a:rPr lang="en-US" dirty="0" smtClean="0"/>
              <a:t>Lightning is very dangerous.</a:t>
            </a:r>
            <a:endParaRPr lang="en-US" dirty="0"/>
          </a:p>
        </p:txBody>
      </p:sp>
      <p:pic>
        <p:nvPicPr>
          <p:cNvPr id="2050" name="Picture 2" descr="C:\Users\WSlab\AppData\Local\Microsoft\Windows\Temporary Internet Files\Content.IE5\EN9I0ALF\MP9004075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0" y="4258056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5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u="sng" dirty="0" smtClean="0"/>
              <a:t>Thunderstorms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storms with thunder and lightning.</a:t>
            </a:r>
          </a:p>
          <a:p>
            <a:r>
              <a:rPr lang="en-US" dirty="0" smtClean="0"/>
              <a:t>Thunderstorms can start fires and produce hail.</a:t>
            </a:r>
          </a:p>
          <a:p>
            <a:r>
              <a:rPr lang="en-US" dirty="0" smtClean="0"/>
              <a:t>These are powerful.</a:t>
            </a:r>
            <a:endParaRPr lang="en-US" dirty="0"/>
          </a:p>
        </p:txBody>
      </p:sp>
      <p:pic>
        <p:nvPicPr>
          <p:cNvPr id="1026" name="Picture 2" descr="C:\Users\WSlab\AppData\Local\Microsoft\Windows\Temporary Internet Files\Content.IE5\797PS1R6\MC9004459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5644"/>
            <a:ext cx="1676400" cy="168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86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2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Tornadoes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swirl of fast wind.</a:t>
            </a:r>
          </a:p>
          <a:p>
            <a:r>
              <a:rPr lang="en-US" dirty="0" smtClean="0"/>
              <a:t>Cold air visits warm air sometimes. They fight and basically create the tornado.</a:t>
            </a:r>
          </a:p>
          <a:p>
            <a:r>
              <a:rPr lang="en-US" dirty="0" smtClean="0"/>
              <a:t>We are in a place called </a:t>
            </a:r>
            <a:r>
              <a:rPr lang="en-US" dirty="0"/>
              <a:t>T</a:t>
            </a:r>
            <a:r>
              <a:rPr lang="en-US" dirty="0" smtClean="0"/>
              <a:t>ornado Alley.</a:t>
            </a:r>
            <a:endParaRPr lang="en-US" dirty="0"/>
          </a:p>
        </p:txBody>
      </p:sp>
      <p:pic>
        <p:nvPicPr>
          <p:cNvPr id="3074" name="Picture 2" descr="C:\Users\WSlab\AppData\Local\Microsoft\Windows\Temporary Internet Files\Content.IE5\ONAS3V0T\MP90040046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0"/>
            <a:ext cx="2225040" cy="17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62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www.pebblego.com/content/science/pgo_player.php</a:t>
            </a:r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62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218</Words>
  <Application>Microsoft Office PowerPoint</Application>
  <PresentationFormat>On-screen Show (4:3)</PresentationFormat>
  <Paragraphs>32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X-TREME WEATHER</vt:lpstr>
      <vt:lpstr>Blizzards</vt:lpstr>
      <vt:lpstr>Drought</vt:lpstr>
      <vt:lpstr>Hurricanes</vt:lpstr>
      <vt:lpstr>Lightning and Thunder</vt:lpstr>
      <vt:lpstr>Thunderstorms</vt:lpstr>
      <vt:lpstr>Tornadoes</vt:lpstr>
      <vt:lpstr>References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2013-03-25T15:31:43Z</dcterms:created>
  <dcterms:modified xsi:type="dcterms:W3CDTF">2013-04-22T17:00:08Z</dcterms:modified>
</cp:coreProperties>
</file>