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022F437-60B5-4DEA-B6F6-1A3409CE04A6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5AFF68-373F-4E8E-8DF0-DFAD90A35CF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775" y="533400"/>
            <a:ext cx="7772400" cy="1975104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ornados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772400" cy="38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Javier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VLO5W499\MP9004075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2590428" cy="3883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86600" y="2381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55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35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they</a:t>
            </a:r>
          </a:p>
          <a:p>
            <a:r>
              <a:rPr lang="en-US" dirty="0" smtClean="0"/>
              <a:t>How do they happen</a:t>
            </a:r>
          </a:p>
          <a:p>
            <a:r>
              <a:rPr lang="en-US" dirty="0" smtClean="0"/>
              <a:t>Where do they happen</a:t>
            </a:r>
          </a:p>
          <a:p>
            <a:r>
              <a:rPr lang="en-US" dirty="0" smtClean="0"/>
              <a:t>What do they do</a:t>
            </a:r>
          </a:p>
          <a:p>
            <a:endParaRPr lang="en-US" dirty="0"/>
          </a:p>
        </p:txBody>
      </p:sp>
      <p:pic>
        <p:nvPicPr>
          <p:cNvPr id="5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45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8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1" dur="87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tornado is a funnel of wind</a:t>
            </a:r>
          </a:p>
          <a:p>
            <a:r>
              <a:rPr lang="en-US" dirty="0" smtClean="0"/>
              <a:t>There very strong</a:t>
            </a:r>
          </a:p>
          <a:p>
            <a:r>
              <a:rPr lang="en-US" dirty="0" smtClean="0"/>
              <a:t>It’s a tornado if it hits the ground</a:t>
            </a:r>
          </a:p>
        </p:txBody>
      </p:sp>
      <p:pic>
        <p:nvPicPr>
          <p:cNvPr id="4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39000" y="457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18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99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Tornados happen in spring and summer storms</a:t>
            </a:r>
          </a:p>
          <a:p>
            <a:r>
              <a:rPr lang="en-US" dirty="0" smtClean="0"/>
              <a:t>When warm air meets cold air</a:t>
            </a:r>
          </a:p>
          <a:p>
            <a:r>
              <a:rPr lang="en-US" dirty="0" smtClean="0"/>
              <a:t>Turns into funnel cloud </a:t>
            </a:r>
            <a:endParaRPr lang="en-US" dirty="0"/>
          </a:p>
        </p:txBody>
      </p:sp>
      <p:pic>
        <p:nvPicPr>
          <p:cNvPr id="4" name="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34200" y="685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17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09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happen in the tornado alley</a:t>
            </a:r>
          </a:p>
          <a:p>
            <a:r>
              <a:rPr lang="en-US" dirty="0" smtClean="0"/>
              <a:t>Mostly in central united states</a:t>
            </a:r>
          </a:p>
          <a:p>
            <a:r>
              <a:rPr lang="en-US" dirty="0" smtClean="0"/>
              <a:t>All over the world</a:t>
            </a:r>
            <a:endParaRPr lang="en-US" dirty="0"/>
          </a:p>
        </p:txBody>
      </p:sp>
      <p:pic>
        <p:nvPicPr>
          <p:cNvPr id="2050" name="Picture 2" descr="C:\Users\WSlab\AppData\Local\Microsoft\Windows\Temporary Internet Files\Content.IE5\VLO5W499\MP900289198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309639"/>
            <a:ext cx="3429000" cy="282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62800" y="5810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49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Destroys  everything in its path</a:t>
            </a:r>
          </a:p>
          <a:p>
            <a:r>
              <a:rPr lang="en-US" dirty="0" smtClean="0"/>
              <a:t>Breaks buildings</a:t>
            </a:r>
          </a:p>
          <a:p>
            <a:r>
              <a:rPr lang="en-US" dirty="0" smtClean="0"/>
              <a:t>Blows up cars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MP5YSIET\MP90040313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1600200" cy="168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Slab\AppData\Local\Microsoft\Windows\Temporary Internet Files\Content.IE5\9GHO0H0Z\MP90043877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83436" y="4276724"/>
            <a:ext cx="529476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553200" y="76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2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http://www.pebblego.com/content/science/pgo_player.php</a:t>
            </a:r>
            <a:endParaRPr lang="en-US" dirty="0"/>
          </a:p>
        </p:txBody>
      </p:sp>
      <p:pic>
        <p:nvPicPr>
          <p:cNvPr id="4" name="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48400" y="533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8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0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</TotalTime>
  <Words>100</Words>
  <Application>Microsoft Office PowerPoint</Application>
  <PresentationFormat>On-screen Show (4:3)</PresentationFormat>
  <Paragraphs>25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Tornados</vt:lpstr>
      <vt:lpstr>Table of contents</vt:lpstr>
      <vt:lpstr>What are they</vt:lpstr>
      <vt:lpstr>How do they happen</vt:lpstr>
      <vt:lpstr>Where do they happen</vt:lpstr>
      <vt:lpstr>What do they do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2013-03-25T15:31:43Z</dcterms:created>
  <dcterms:modified xsi:type="dcterms:W3CDTF">2013-04-23T17:19:55Z</dcterms:modified>
</cp:coreProperties>
</file>