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ocialstudies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James.R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CINCO DE MAYO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Cinco De Mayo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Cinco De Mayo is a Mexican celebration about the war against the French</a:t>
            </a:r>
          </a:p>
          <a:p>
            <a:r>
              <a:rPr lang="en-US" dirty="0" smtClean="0"/>
              <a:t>The war began when The French wanted to take over Mexico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109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Puebla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 May 5, 1862. A Battle started with the French and Mexicans</a:t>
            </a:r>
          </a:p>
          <a:p>
            <a:r>
              <a:rPr lang="en-US" dirty="0" smtClean="0"/>
              <a:t>They defeated the French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3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Mexican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President of Mexico made May fifth </a:t>
            </a:r>
            <a:r>
              <a:rPr lang="en-US" dirty="0" err="1" smtClean="0"/>
              <a:t>Cinco</a:t>
            </a:r>
            <a:r>
              <a:rPr lang="en-US" dirty="0" smtClean="0"/>
              <a:t> de Mayo a holiday</a:t>
            </a:r>
          </a:p>
          <a:p>
            <a:r>
              <a:rPr lang="en-US" dirty="0" smtClean="0"/>
              <a:t>By 1867 the war was 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5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Cinco</a:t>
            </a:r>
            <a:r>
              <a:rPr lang="en-US" dirty="0" smtClean="0"/>
              <a:t> de May in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Mexico everyone celebrates </a:t>
            </a:r>
            <a:r>
              <a:rPr lang="en-US" dirty="0" err="1" smtClean="0"/>
              <a:t>Cinco</a:t>
            </a:r>
            <a:r>
              <a:rPr lang="en-US" dirty="0" smtClean="0"/>
              <a:t> De Mayo with Parades and Fireworks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U.S Celebrations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People in United States were Born in Mexico or have Mexican ancestors</a:t>
            </a:r>
          </a:p>
          <a:p>
            <a:r>
              <a:rPr lang="en-US" dirty="0" smtClean="0"/>
              <a:t>Everyone can join </a:t>
            </a:r>
            <a:r>
              <a:rPr lang="en-US" dirty="0" err="1" smtClean="0"/>
              <a:t>Cinco</a:t>
            </a:r>
            <a:r>
              <a:rPr lang="en-US" dirty="0" smtClean="0"/>
              <a:t> De Mayo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http://www.pebblego.com/content/socialstudies/pgo_player.php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828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53</TotalTime>
  <Words>117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CINCO DE MAYO</vt:lpstr>
      <vt:lpstr>Cinco De Mayo </vt:lpstr>
      <vt:lpstr>The Battle of Puebla</vt:lpstr>
      <vt:lpstr>French and Mexican Conflict</vt:lpstr>
      <vt:lpstr>Cinco de May in Mexico</vt:lpstr>
      <vt:lpstr>U.S Celebrations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2013-03-25T15:31:43Z</dcterms:created>
  <dcterms:modified xsi:type="dcterms:W3CDTF">2013-04-23T17:23:29Z</dcterms:modified>
</cp:coreProperties>
</file>