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7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2" autoAdjust="0"/>
  </p:normalViewPr>
  <p:slideViewPr>
    <p:cSldViewPr>
      <p:cViewPr>
        <p:scale>
          <a:sx n="50" d="100"/>
          <a:sy n="50" d="100"/>
        </p:scale>
        <p:origin x="-72" y="-12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63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17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82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60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7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3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341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0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099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39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85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bblego.com/content/socialstudies/pgo_player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Independence 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err="1" smtClean="0">
                <a:solidFill>
                  <a:schemeClr val="tx1"/>
                </a:solidFill>
              </a:rPr>
              <a:t>Jakob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hoskins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551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 holiday.</a:t>
            </a:r>
          </a:p>
          <a:p>
            <a:r>
              <a:rPr lang="en-US" dirty="0" smtClean="0"/>
              <a:t>It`s on the fourth day of July</a:t>
            </a:r>
          </a:p>
          <a:p>
            <a:r>
              <a:rPr lang="en-US" dirty="0" smtClean="0"/>
              <a:t>They go boom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53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177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What`s it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628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918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What do they do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181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www.pebblego.com/content/socialstudies/pgo_player.php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4322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36</Words>
  <Application>Microsoft Office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Independence Day</vt:lpstr>
      <vt:lpstr>What is it</vt:lpstr>
      <vt:lpstr>The story</vt:lpstr>
      <vt:lpstr>What`s it </vt:lpstr>
      <vt:lpstr>Fireworks</vt:lpstr>
      <vt:lpstr>What do they do </vt:lpstr>
      <vt:lpstr>references</vt:lpstr>
    </vt:vector>
  </TitlesOfParts>
  <Company>Willard R-II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10</cp:revision>
  <dcterms:created xsi:type="dcterms:W3CDTF">2013-03-25T15:31:43Z</dcterms:created>
  <dcterms:modified xsi:type="dcterms:W3CDTF">2013-04-19T16:28:48Z</dcterms:modified>
</cp:coreProperties>
</file>