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38EFB-ABA2-4CD7-8F85-7DAC4B902A31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31D8B-3200-4328-BEDC-B7F7F36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5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31D8B-3200-4328-BEDC-B7F7F36D46A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3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science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Volcanoes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Jake Caudill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4925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257800"/>
            <a:ext cx="2438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volcano is a opening in Earth’s </a:t>
            </a:r>
            <a:r>
              <a:rPr lang="en-US" dirty="0" smtClean="0"/>
              <a:t>surface.</a:t>
            </a:r>
            <a:endParaRPr lang="en-US" dirty="0" smtClean="0"/>
          </a:p>
          <a:p>
            <a:r>
              <a:rPr lang="en-US" dirty="0" smtClean="0"/>
              <a:t>Sometimes they look like mountains and sometimes they are flat and </a:t>
            </a:r>
            <a:r>
              <a:rPr lang="en-US" dirty="0" smtClean="0"/>
              <a:t>low.</a:t>
            </a:r>
            <a:endParaRPr lang="en-US" dirty="0" smtClean="0"/>
          </a:p>
          <a:p>
            <a:r>
              <a:rPr lang="en-US" dirty="0" smtClean="0"/>
              <a:t>When they erupt  they send hot lava and </a:t>
            </a:r>
            <a:r>
              <a:rPr lang="en-US" dirty="0" smtClean="0"/>
              <a:t>rocks.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01015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72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C</a:t>
            </a:r>
            <a:r>
              <a:rPr lang="en-US" dirty="0" smtClean="0"/>
              <a:t>auses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pressure builds up inside the Earth it’s pushed to the </a:t>
            </a:r>
            <a:r>
              <a:rPr lang="en-US" dirty="0" smtClean="0"/>
              <a:t>surface.</a:t>
            </a:r>
            <a:endParaRPr lang="en-US" dirty="0" smtClean="0"/>
          </a:p>
          <a:p>
            <a:r>
              <a:rPr lang="en-US" dirty="0" smtClean="0"/>
              <a:t>The lava is pushed out the volcano and into the open </a:t>
            </a:r>
            <a:r>
              <a:rPr lang="en-US" dirty="0" smtClean="0"/>
              <a:t>world.</a:t>
            </a:r>
          </a:p>
          <a:p>
            <a:r>
              <a:rPr lang="en-US" dirty="0" smtClean="0"/>
              <a:t>When it reaches the surface it’s called lava and then it starts to floes down the volcano.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768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32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Volcano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vo</a:t>
            </a:r>
            <a:r>
              <a:rPr lang="en-US" dirty="0" smtClean="0"/>
              <a:t>lcanos erupt ash and dust fill the air.</a:t>
            </a:r>
          </a:p>
          <a:p>
            <a:r>
              <a:rPr lang="en-US" dirty="0" smtClean="0"/>
              <a:t>The ash and dust cover everything for miles around the volcano.</a:t>
            </a:r>
          </a:p>
          <a:p>
            <a:r>
              <a:rPr lang="en-US" dirty="0" smtClean="0"/>
              <a:t>Sometimes volcanos  can cause earthquakes or landslides.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4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Are </a:t>
            </a:r>
            <a:r>
              <a:rPr lang="en-US" dirty="0" smtClean="0"/>
              <a:t>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volcanos are near the Pacific </a:t>
            </a:r>
            <a:r>
              <a:rPr lang="en-US" dirty="0" smtClean="0"/>
              <a:t>Ocean.</a:t>
            </a:r>
          </a:p>
          <a:p>
            <a:r>
              <a:rPr lang="en-US" dirty="0" smtClean="0"/>
              <a:t>When they are </a:t>
            </a:r>
            <a:r>
              <a:rPr lang="en-US" dirty="0" smtClean="0"/>
              <a:t>like this they are called The Ring of Fire.</a:t>
            </a:r>
          </a:p>
          <a:p>
            <a:r>
              <a:rPr lang="en-US" dirty="0" smtClean="0"/>
              <a:t>Some times volcanos are at the bottom of the ocean.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18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Volcanoes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scientists study and watch volcanos.</a:t>
            </a:r>
          </a:p>
          <a:p>
            <a:r>
              <a:rPr lang="en-US" dirty="0" smtClean="0"/>
              <a:t>They measure volcano activity.</a:t>
            </a:r>
          </a:p>
          <a:p>
            <a:r>
              <a:rPr lang="en-US" dirty="0" smtClean="0"/>
              <a:t>They try to predict when they’re going to erupt.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365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www.pebblego.com/content/science/pgo_player.php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042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187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Volcanoes</vt:lpstr>
      <vt:lpstr>What Are They?</vt:lpstr>
      <vt:lpstr>What Causes Them?</vt:lpstr>
      <vt:lpstr>Volcano Damage</vt:lpstr>
      <vt:lpstr>Were Are They?</vt:lpstr>
      <vt:lpstr>Studying Volcanoes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2013-03-25T15:31:43Z</dcterms:created>
  <dcterms:modified xsi:type="dcterms:W3CDTF">2013-04-19T16:30:20Z</dcterms:modified>
</cp:coreProperties>
</file>