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ebblego.com/content/animals/pgo_player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Sugar Gliders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J</a:t>
            </a:r>
            <a:r>
              <a:rPr lang="en-US" dirty="0" smtClean="0"/>
              <a:t>ada Holloman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45624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7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72000"/>
          </a:xfrm>
        </p:spPr>
        <p:txBody>
          <a:bodyPr/>
          <a:lstStyle/>
          <a:p>
            <a:r>
              <a:rPr lang="en-US" dirty="0" smtClean="0"/>
              <a:t>Sugar gliders are marsupial  they have gray furry long tails.</a:t>
            </a:r>
          </a:p>
          <a:p>
            <a:r>
              <a:rPr lang="en-US" dirty="0" smtClean="0"/>
              <a:t>It weighs about  4 to 6 ounces</a:t>
            </a:r>
          </a:p>
          <a:p>
            <a:r>
              <a:rPr lang="en-US" dirty="0" smtClean="0"/>
              <a:t>Flaps of skin join the hands and the feet.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2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dirty="0" smtClean="0"/>
              <a:t>Sugar gliders are living in the trees of Australia</a:t>
            </a:r>
          </a:p>
          <a:p>
            <a:r>
              <a:rPr lang="en-US" dirty="0" smtClean="0"/>
              <a:t>They can lead of high branches</a:t>
            </a:r>
            <a:endParaRPr lang="en-US" dirty="0"/>
          </a:p>
          <a:p>
            <a:r>
              <a:rPr lang="en-US" dirty="0" smtClean="0"/>
              <a:t>When a predator is after a sugar glider their flaps </a:t>
            </a:r>
            <a:r>
              <a:rPr lang="en-US" dirty="0" smtClean="0"/>
              <a:t>open there sink  </a:t>
            </a:r>
            <a:r>
              <a:rPr lang="en-US" dirty="0" smtClean="0"/>
              <a:t>so they can get away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495800"/>
            <a:ext cx="1752600" cy="219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5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Sugar swoop throw tree at night</a:t>
            </a:r>
          </a:p>
          <a:p>
            <a:r>
              <a:rPr lang="en-US" dirty="0" smtClean="0"/>
              <a:t>They catch bugs to eat</a:t>
            </a:r>
          </a:p>
          <a:p>
            <a:r>
              <a:rPr lang="en-US" dirty="0" smtClean="0"/>
              <a:t>Sugar gliders eat many things that are sweet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2419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50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Sugar gliders do not live long only 9 years.</a:t>
            </a:r>
          </a:p>
          <a:p>
            <a:r>
              <a:rPr lang="en-US" dirty="0" smtClean="0"/>
              <a:t>Mother sugar gliders have pouches</a:t>
            </a:r>
          </a:p>
          <a:p>
            <a:r>
              <a:rPr lang="en-US" dirty="0" smtClean="0"/>
              <a:t>In months 10 mouths it is all grown up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81500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93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sugar gliders call is like a bird and a dogs</a:t>
            </a:r>
          </a:p>
          <a:p>
            <a:r>
              <a:rPr lang="en-US" dirty="0" smtClean="0"/>
              <a:t>When a group of sugar gliders is scared the sugar glider  chatter loudly </a:t>
            </a:r>
          </a:p>
          <a:p>
            <a:r>
              <a:rPr lang="en-US" dirty="0" smtClean="0"/>
              <a:t>They can go more then 165 feet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3276600" cy="196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2341345" cy="21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8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www.pebblego.com/content/animals/pgo_player.php</a:t>
            </a:r>
            <a:endParaRPr lang="en-US" dirty="0" smtClean="0"/>
          </a:p>
          <a:p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41408"/>
            <a:ext cx="5410200" cy="3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3559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88</TotalTime>
  <Words>151</Words>
  <Application>Microsoft Office PowerPoint</Application>
  <PresentationFormat>On-screen Show (4:3)</PresentationFormat>
  <Paragraphs>24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Sugar Gliders</vt:lpstr>
      <vt:lpstr>Body</vt:lpstr>
      <vt:lpstr>habitat</vt:lpstr>
      <vt:lpstr>Food </vt:lpstr>
      <vt:lpstr>Life cycle</vt:lpstr>
      <vt:lpstr>Fun facts</vt:lpstr>
      <vt:lpstr>Reference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2013-03-25T15:31:43Z</dcterms:created>
  <dcterms:modified xsi:type="dcterms:W3CDTF">2013-04-17T17:19:47Z</dcterms:modified>
</cp:coreProperties>
</file>