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12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63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1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82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6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7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3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4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0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9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39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8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bblego.com/content/socialstudies/pgo_player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veterans 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Jacob      </a:t>
            </a:r>
            <a:endParaRPr lang="en-US" dirty="0"/>
          </a:p>
        </p:txBody>
      </p:sp>
      <p:pic>
        <p:nvPicPr>
          <p:cNvPr id="1029" name="Picture 5" descr="C:\Users\WSlab\AppData\Local\Microsoft\Windows\Temporary Internet Files\Content.IE5\9IQCXKT2\MP90009115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343400"/>
            <a:ext cx="3657600" cy="244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4551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veterans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Veterans day is on November 11</a:t>
            </a:r>
          </a:p>
          <a:p>
            <a:r>
              <a:rPr lang="en-US" dirty="0" smtClean="0"/>
              <a:t>They honor veterans</a:t>
            </a:r>
          </a:p>
          <a:p>
            <a:r>
              <a:rPr lang="en-US" dirty="0" smtClean="0"/>
              <a:t>Veterans </a:t>
            </a:r>
            <a:r>
              <a:rPr lang="en-US" dirty="0" smtClean="0"/>
              <a:t>get  honor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380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Veterans share there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Veterans share a story</a:t>
            </a:r>
          </a:p>
          <a:p>
            <a:r>
              <a:rPr lang="en-US" dirty="0" smtClean="0"/>
              <a:t>They help people </a:t>
            </a:r>
          </a:p>
          <a:p>
            <a:r>
              <a:rPr lang="en-US" dirty="0" smtClean="0"/>
              <a:t>They work in the military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41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Veterans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Veterans day has a parade</a:t>
            </a:r>
          </a:p>
          <a:p>
            <a:r>
              <a:rPr lang="en-US" dirty="0" smtClean="0"/>
              <a:t>It has veterans speeches</a:t>
            </a:r>
          </a:p>
          <a:p>
            <a:r>
              <a:rPr lang="en-US" dirty="0" smtClean="0"/>
              <a:t>They fly flags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431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Thankful for veterans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Veterans die in war</a:t>
            </a:r>
          </a:p>
          <a:p>
            <a:r>
              <a:rPr lang="en-US" dirty="0" smtClean="0"/>
              <a:t>They serve the country</a:t>
            </a:r>
          </a:p>
          <a:p>
            <a:r>
              <a:rPr lang="en-US" dirty="0" smtClean="0"/>
              <a:t>You say thank you to veterans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299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 veterans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celebrate veterans day</a:t>
            </a:r>
          </a:p>
          <a:p>
            <a:r>
              <a:rPr lang="en-US" dirty="0" smtClean="0"/>
              <a:t>It was named by president </a:t>
            </a:r>
            <a:r>
              <a:rPr lang="en-US" dirty="0" err="1" smtClean="0"/>
              <a:t>dwight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smtClean="0"/>
              <a:t>was named  in 1954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958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www.pebblego.com/content/socialstudies/pgo_player.php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864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91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veterans day</vt:lpstr>
      <vt:lpstr>What is veterans day</vt:lpstr>
      <vt:lpstr>Veterans share there story</vt:lpstr>
      <vt:lpstr>Veterans day</vt:lpstr>
      <vt:lpstr>Thankful for veterans</vt:lpstr>
      <vt:lpstr>The first  veterans day</vt:lpstr>
      <vt:lpstr>References </vt:lpstr>
    </vt:vector>
  </TitlesOfParts>
  <Company>Willard R-II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10</cp:revision>
  <dcterms:created xsi:type="dcterms:W3CDTF">2013-03-25T15:31:43Z</dcterms:created>
  <dcterms:modified xsi:type="dcterms:W3CDTF">2013-04-17T17:19:58Z</dcterms:modified>
</cp:coreProperties>
</file>