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5" d="100"/>
          <a:sy n="105" d="100"/>
        </p:scale>
        <p:origin x="-16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smtClean="0"/>
              <a:t>he </a:t>
            </a:r>
            <a:r>
              <a:rPr lang="en-US" dirty="0" smtClean="0"/>
              <a:t>scary and deadly spiders  a insect and a wild cat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Hayden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FRV2HFL7\MC9000531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22" y="3505200"/>
            <a:ext cx="4343400" cy="29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Slab\AppData\Local\Microsoft\Windows\Temporary Internet Files\Content.IE5\3PIH6TZX\MC90001437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205966"/>
            <a:ext cx="2514600" cy="20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http://www.pebblego.com/login.php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widows defense and</a:t>
            </a:r>
            <a:r>
              <a:rPr lang="en-US" dirty="0"/>
              <a:t> </a:t>
            </a:r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Black widows have silky black body and a big red hour glass on it’s </a:t>
            </a:r>
            <a:r>
              <a:rPr lang="en-US" dirty="0" smtClean="0"/>
              <a:t>stomach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red mark on the </a:t>
            </a:r>
            <a:r>
              <a:rPr lang="en-US" dirty="0" smtClean="0"/>
              <a:t>stomach </a:t>
            </a:r>
            <a:r>
              <a:rPr lang="en-US" dirty="0" smtClean="0"/>
              <a:t>warns predators not to eat them</a:t>
            </a:r>
          </a:p>
          <a:p>
            <a:r>
              <a:rPr lang="en-US" dirty="0" smtClean="0"/>
              <a:t>Black widows are poisonous only the female bites</a:t>
            </a:r>
          </a:p>
          <a:p>
            <a:r>
              <a:rPr lang="en-US" dirty="0" smtClean="0"/>
              <a:t>The female is bigger than the male</a:t>
            </a:r>
          </a:p>
          <a:p>
            <a:r>
              <a:rPr lang="en-US" dirty="0" smtClean="0"/>
              <a:t>There name comes from killing there mates when a women loses her husband by death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11" y="5410200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 habitat and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Black widow live in warm places like barns, beaches, garages even your car</a:t>
            </a:r>
          </a:p>
          <a:p>
            <a:r>
              <a:rPr lang="en-US" dirty="0" smtClean="0"/>
              <a:t>Black widows spin webs in warm corners</a:t>
            </a:r>
          </a:p>
          <a:p>
            <a:r>
              <a:rPr lang="en-US" dirty="0" smtClean="0"/>
              <a:t>Black widows spin big webs</a:t>
            </a:r>
          </a:p>
          <a:p>
            <a:r>
              <a:rPr lang="en-US" dirty="0" smtClean="0"/>
              <a:t>Black widows eat </a:t>
            </a:r>
            <a:r>
              <a:rPr lang="en-US" dirty="0" err="1" smtClean="0"/>
              <a:t>insectes</a:t>
            </a:r>
            <a:endParaRPr lang="en-US" dirty="0"/>
          </a:p>
          <a:p>
            <a:r>
              <a:rPr lang="en-US" dirty="0" smtClean="0"/>
              <a:t>Blake widows also eat  centipedes, scorpions,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and there mates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12747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0381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jackets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jackets have a vertical mouths and eat other insects</a:t>
            </a:r>
          </a:p>
          <a:p>
            <a:r>
              <a:rPr lang="en-US" dirty="0" smtClean="0"/>
              <a:t>They sting other insects then eat them with their vertical mouths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jackets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jackets have a stinger at the end of their body they use it when it is necessary. The sting is black an yellow</a:t>
            </a:r>
          </a:p>
          <a:p>
            <a:r>
              <a:rPr lang="en-US" dirty="0" smtClean="0"/>
              <a:t>They a have a small body that holds the head, stinger, wings and legs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45720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 spiders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Wolf spiders eat insects and probably what the black widows eat </a:t>
            </a:r>
          </a:p>
          <a:p>
            <a:r>
              <a:rPr lang="en-US" dirty="0" smtClean="0"/>
              <a:t>They got big jaws to crush their prey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181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Wolf spiders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wolf spider has a head that contains eight eyes two jaws and four legs</a:t>
            </a:r>
          </a:p>
          <a:p>
            <a:r>
              <a:rPr lang="en-US" dirty="0" smtClean="0"/>
              <a:t>The spider’s  back contains four legs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Cheetahs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Cheetahs eat herbivores [ herbivores eat plants] </a:t>
            </a:r>
          </a:p>
          <a:p>
            <a:r>
              <a:rPr lang="en-US" dirty="0" smtClean="0"/>
              <a:t>They also are getting to be instinked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Cheetahs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cheetah has fast feet so they can catch prey</a:t>
            </a:r>
          </a:p>
          <a:p>
            <a:r>
              <a:rPr lang="en-US" dirty="0" smtClean="0"/>
              <a:t>They also have nice fur that people hunt for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809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32017"/>
            <a:ext cx="2057400" cy="157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279</Words>
  <Application>Microsoft Office PowerPoint</Application>
  <PresentationFormat>On-screen Show (4:3)</PresentationFormat>
  <Paragraphs>34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The scary and deadly spiders  a insect and a wild cat </vt:lpstr>
      <vt:lpstr>Black widows defense and body</vt:lpstr>
      <vt:lpstr>Black widow habitat and food</vt:lpstr>
      <vt:lpstr>Yellow jackets food</vt:lpstr>
      <vt:lpstr>Yellow jackets body</vt:lpstr>
      <vt:lpstr>Wolf spiders food</vt:lpstr>
      <vt:lpstr>Wolf spiders body</vt:lpstr>
      <vt:lpstr>Cheetahs food</vt:lpstr>
      <vt:lpstr>Cheetahs body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2013-03-25T15:31:43Z</dcterms:created>
  <dcterms:modified xsi:type="dcterms:W3CDTF">2013-04-22T16:57:45Z</dcterms:modified>
</cp:coreProperties>
</file>