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wm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6.pn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6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6.png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6.png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3381" y="929155"/>
            <a:ext cx="8062912" cy="1470025"/>
          </a:xfrm>
        </p:spPr>
        <p:txBody>
          <a:bodyPr/>
          <a:lstStyle/>
          <a:p>
            <a:r>
              <a:rPr lang="en-US" dirty="0">
                <a:latin typeface="Blackadder ITC" pitchFamily="82" charset="0"/>
              </a:rPr>
              <a:t>S</a:t>
            </a:r>
            <a:r>
              <a:rPr lang="en-US" dirty="0" smtClean="0">
                <a:latin typeface="Blackadder ITC" pitchFamily="82" charset="0"/>
              </a:rPr>
              <a:t>alamanders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461" y="2286000"/>
            <a:ext cx="8062912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lackadder ITC" pitchFamily="82" charset="0"/>
              </a:rPr>
              <a:t>By Haley Boyd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lackadder ITC" pitchFamily="82" charset="0"/>
            </a:endParaRPr>
          </a:p>
        </p:txBody>
      </p:sp>
      <p:pic>
        <p:nvPicPr>
          <p:cNvPr id="1026" name="Picture 2" descr="C:\Users\WSlab\AppData\Local\Microsoft\Windows\Temporary Internet Files\Content.IE5\ONAS3V0T\MP90017875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63" y="4953000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Slab\AppData\Local\Microsoft\Windows\Temporary Internet Files\Content.IE5\ONAS3V0T\MC9000531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926"/>
            <a:ext cx="1809598" cy="58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Slab\AppData\Local\Microsoft\Windows\Temporary Internet Files\Content.IE5\797PS1R6\MC90010420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814" y="4648200"/>
            <a:ext cx="1669694" cy="179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Slab\AppData\Local\Microsoft\Windows\Temporary Internet Files\Content.IE5\YCBBBBP4\MC90005311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7" y="0"/>
            <a:ext cx="1819656" cy="94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miley Face 3"/>
          <p:cNvSpPr/>
          <p:nvPr/>
        </p:nvSpPr>
        <p:spPr>
          <a:xfrm>
            <a:off x="4343400" y="1676400"/>
            <a:ext cx="12954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523861" y="79217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36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lackadder ITC" pitchFamily="82" charset="0"/>
              </a:rPr>
              <a:t>B</a:t>
            </a:r>
            <a:r>
              <a:rPr lang="en-US" dirty="0" smtClean="0">
                <a:latin typeface="Blackadder ITC" pitchFamily="82" charset="0"/>
              </a:rPr>
              <a:t>ody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Salamanders are imfibyins  they can get big</a:t>
            </a:r>
          </a:p>
          <a:p>
            <a:r>
              <a:rPr lang="en-US" dirty="0" smtClean="0">
                <a:latin typeface="Blackadder ITC" pitchFamily="82" charset="0"/>
              </a:rPr>
              <a:t>They cam get to 10 to </a:t>
            </a:r>
            <a:r>
              <a:rPr lang="en-US" dirty="0" smtClean="0">
                <a:latin typeface="Blackadder ITC" pitchFamily="82" charset="0"/>
              </a:rPr>
              <a:t>15 inches </a:t>
            </a:r>
            <a:r>
              <a:rPr lang="en-US" dirty="0" smtClean="0">
                <a:latin typeface="Blackadder ITC" pitchFamily="82" charset="0"/>
              </a:rPr>
              <a:t>long</a:t>
            </a:r>
          </a:p>
          <a:p>
            <a:r>
              <a:rPr lang="en-US" dirty="0" smtClean="0">
                <a:latin typeface="Blackadder ITC" pitchFamily="82" charset="0"/>
              </a:rPr>
              <a:t>That have short legs and arms</a:t>
            </a:r>
          </a:p>
        </p:txBody>
      </p:sp>
      <p:pic>
        <p:nvPicPr>
          <p:cNvPr id="2050" name="Picture 2" descr="C:\Users\WSlab\AppData\Local\Microsoft\Windows\Temporary Internet Files\Content.IE5\YCBBBBP4\MP90017875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152400"/>
            <a:ext cx="26289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0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18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lackadder ITC" pitchFamily="82" charset="0"/>
              </a:rPr>
              <a:t>H</a:t>
            </a:r>
            <a:r>
              <a:rPr lang="en-US" dirty="0" smtClean="0">
                <a:latin typeface="Blackadder ITC" pitchFamily="82" charset="0"/>
              </a:rPr>
              <a:t>abitat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They live in woter</a:t>
            </a:r>
          </a:p>
          <a:p>
            <a:r>
              <a:rPr lang="en-US" dirty="0" smtClean="0">
                <a:latin typeface="Blackadder ITC" pitchFamily="82" charset="0"/>
              </a:rPr>
              <a:t>Some live on land</a:t>
            </a:r>
          </a:p>
          <a:p>
            <a:r>
              <a:rPr lang="en-US" dirty="0" smtClean="0">
                <a:latin typeface="Blackadder ITC" pitchFamily="82" charset="0"/>
              </a:rPr>
              <a:t>And they can live on both </a:t>
            </a:r>
          </a:p>
          <a:p>
            <a:endParaRPr lang="en-US" dirty="0">
              <a:latin typeface="Blackadder ITC" pitchFamily="82" charset="0"/>
            </a:endParaRPr>
          </a:p>
        </p:txBody>
      </p:sp>
      <p:pic>
        <p:nvPicPr>
          <p:cNvPr id="3074" name="Picture 2" descr="C:\Users\WSlab\AppData\Local\Microsoft\Windows\Temporary Internet Files\Content.IE5\ONAS3V0T\MC9001113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"/>
            <a:ext cx="2473452" cy="102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1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8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lackadder ITC" pitchFamily="82" charset="0"/>
              </a:rPr>
              <a:t>F</a:t>
            </a:r>
            <a:r>
              <a:rPr lang="en-US" dirty="0" smtClean="0">
                <a:latin typeface="Blackadder ITC" pitchFamily="82" charset="0"/>
              </a:rPr>
              <a:t>ood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They eat at night</a:t>
            </a:r>
          </a:p>
          <a:p>
            <a:r>
              <a:rPr lang="en-US" dirty="0" smtClean="0">
                <a:latin typeface="Blackadder ITC" pitchFamily="82" charset="0"/>
              </a:rPr>
              <a:t>They eat bugs and worms</a:t>
            </a:r>
          </a:p>
          <a:p>
            <a:r>
              <a:rPr lang="en-US" dirty="0" err="1" smtClean="0">
                <a:latin typeface="Blackadder ITC" pitchFamily="82" charset="0"/>
              </a:rPr>
              <a:t>Thay</a:t>
            </a:r>
            <a:r>
              <a:rPr lang="en-US" dirty="0" smtClean="0">
                <a:latin typeface="Blackadder ITC" pitchFamily="82" charset="0"/>
              </a:rPr>
              <a:t> eat baby frogs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4098" name="Picture 2" descr="C:\Users\WSlab\AppData\Local\Microsoft\Windows\Temporary Internet Files\Content.IE5\EN9I0ALF\MC90008402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1723"/>
            <a:ext cx="2590800" cy="138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4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67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lackadder ITC" pitchFamily="82" charset="0"/>
              </a:rPr>
              <a:t>L</a:t>
            </a:r>
            <a:r>
              <a:rPr lang="en-US" dirty="0" smtClean="0">
                <a:latin typeface="Blackadder ITC" pitchFamily="82" charset="0"/>
              </a:rPr>
              <a:t>ife </a:t>
            </a:r>
            <a:r>
              <a:rPr lang="en-US" dirty="0">
                <a:latin typeface="Blackadder ITC" pitchFamily="82" charset="0"/>
              </a:rPr>
              <a:t>C</a:t>
            </a:r>
            <a:r>
              <a:rPr lang="en-US" dirty="0" smtClean="0">
                <a:latin typeface="Blackadder ITC" pitchFamily="82" charset="0"/>
              </a:rPr>
              <a:t>ycle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They  hatch from eggs</a:t>
            </a:r>
          </a:p>
          <a:p>
            <a:r>
              <a:rPr lang="en-US" dirty="0" smtClean="0">
                <a:latin typeface="Blackadder ITC" pitchFamily="82" charset="0"/>
              </a:rPr>
              <a:t>They cam lose thar gills</a:t>
            </a:r>
          </a:p>
          <a:p>
            <a:r>
              <a:rPr lang="en-US" dirty="0" smtClean="0">
                <a:latin typeface="Blackadder ITC" pitchFamily="82" charset="0"/>
              </a:rPr>
              <a:t>they are called larva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5122" name="Picture 2" descr="C:\Users\WSlab\AppData\Local\Microsoft\Windows\Temporary Internet Files\Content.IE5\797PS1R6\MC9002322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5800"/>
            <a:ext cx="1564741" cy="162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63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70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lackadder ITC" pitchFamily="82" charset="0"/>
              </a:rPr>
              <a:t>F</a:t>
            </a:r>
            <a:r>
              <a:rPr lang="en-US" dirty="0" smtClean="0">
                <a:latin typeface="Blackadder ITC" pitchFamily="82" charset="0"/>
              </a:rPr>
              <a:t>un </a:t>
            </a:r>
            <a:r>
              <a:rPr lang="en-US" dirty="0">
                <a:latin typeface="Blackadder ITC" pitchFamily="82" charset="0"/>
              </a:rPr>
              <a:t>F</a:t>
            </a:r>
            <a:r>
              <a:rPr lang="en-US" dirty="0" smtClean="0">
                <a:latin typeface="Blackadder ITC" pitchFamily="82" charset="0"/>
              </a:rPr>
              <a:t>acts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they can shed</a:t>
            </a:r>
          </a:p>
          <a:p>
            <a:r>
              <a:rPr lang="en-US" dirty="0" smtClean="0">
                <a:latin typeface="Blackadder ITC" pitchFamily="82" charset="0"/>
              </a:rPr>
              <a:t>They can posin you </a:t>
            </a:r>
          </a:p>
          <a:p>
            <a:r>
              <a:rPr lang="en-US" dirty="0" smtClean="0">
                <a:latin typeface="Blackadder ITC" pitchFamily="82" charset="0"/>
              </a:rPr>
              <a:t>They cam be long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6146" name="Picture 2" descr="C:\Users\WSlab\AppData\Local\Microsoft\Windows\Temporary Internet Files\Content.IE5\YCBBBBP4\MC90005845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96397"/>
            <a:ext cx="1757654" cy="246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1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67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lackadder ITC" pitchFamily="82" charset="0"/>
              </a:rPr>
              <a:t>R</a:t>
            </a:r>
            <a:r>
              <a:rPr lang="en-US" dirty="0" smtClean="0">
                <a:latin typeface="Blackadder ITC" pitchFamily="82" charset="0"/>
              </a:rPr>
              <a:t>eferences 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lackadder ITC" pitchFamily="82" charset="0"/>
              </a:rPr>
              <a:t>http://www.pebblego.com/content/animals/pgo_player.php</a:t>
            </a:r>
          </a:p>
        </p:txBody>
      </p:sp>
      <p:pic>
        <p:nvPicPr>
          <p:cNvPr id="7171" name="Picture 3" descr="C:\Users\WSlab\AppData\Local\Microsoft\Windows\Temporary Internet Files\Content.IE5\EN9I0ALF\MC90023203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0"/>
            <a:ext cx="2503283" cy="268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67600" y="45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609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88</Words>
  <Application>Microsoft Office PowerPoint</Application>
  <PresentationFormat>On-screen Show (4:3)</PresentationFormat>
  <Paragraphs>24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Salamanders</vt:lpstr>
      <vt:lpstr>Body</vt:lpstr>
      <vt:lpstr>Habitat</vt:lpstr>
      <vt:lpstr>Food</vt:lpstr>
      <vt:lpstr>Life Cycle</vt:lpstr>
      <vt:lpstr>Fun Facts</vt:lpstr>
      <vt:lpstr>References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2013-03-25T15:31:43Z</dcterms:created>
  <dcterms:modified xsi:type="dcterms:W3CDTF">2013-04-10T16:58:07Z</dcterms:modified>
</cp:coreProperties>
</file>