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3" autoAdjust="0"/>
    <p:restoredTop sz="94660"/>
  </p:normalViewPr>
  <p:slideViewPr>
    <p:cSldViewPr>
      <p:cViewPr varScale="1">
        <p:scale>
          <a:sx n="105" d="100"/>
          <a:sy n="105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6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0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9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3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hyperlink" Target="http://www.pebblego.com/content/animals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5486400" cy="1374775"/>
          </a:xfrm>
        </p:spPr>
        <p:txBody>
          <a:bodyPr/>
          <a:lstStyle/>
          <a:p>
            <a:r>
              <a:rPr lang="en-US" dirty="0" smtClean="0"/>
              <a:t>Chihuahuas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WSlab\AppData\Local\Microsoft\Windows\Temporary Internet Files\Content.IE5\0Y66SYOO\MP90040701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722644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75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Haille</a:t>
            </a:r>
            <a:endParaRPr lang="en-US" dirty="0"/>
          </a:p>
        </p:txBody>
      </p:sp>
      <p:pic>
        <p:nvPicPr>
          <p:cNvPr id="8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1512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Chihuahuas are a smaller breed </a:t>
            </a:r>
          </a:p>
          <a:p>
            <a:r>
              <a:rPr lang="en-US" dirty="0" smtClean="0"/>
              <a:t>Chihuahuas weigh to 2 and </a:t>
            </a:r>
            <a:r>
              <a:rPr lang="en-US" smtClean="0"/>
              <a:t>6 pounds</a:t>
            </a:r>
          </a:p>
          <a:p>
            <a:endParaRPr lang="en-US"/>
          </a:p>
        </p:txBody>
      </p:sp>
      <p:pic>
        <p:nvPicPr>
          <p:cNvPr id="3074" name="Picture 2" descr="C:\Users\WSlab\AppData\Local\Microsoft\Windows\Temporary Internet Files\Content.IE5\G4KB9BA1\MP90040701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0" y="592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Chihuahuas have different hair cuts like long and short hair.</a:t>
            </a:r>
          </a:p>
          <a:p>
            <a:r>
              <a:rPr lang="en-US" dirty="0" smtClean="0"/>
              <a:t>Chihuahuas can be black, white, cream, or tan.</a:t>
            </a:r>
          </a:p>
          <a:p>
            <a:r>
              <a:rPr lang="en-US" dirty="0" smtClean="0"/>
              <a:t>Brindle </a:t>
            </a:r>
            <a:r>
              <a:rPr lang="en-US" dirty="0" err="1" smtClean="0"/>
              <a:t>chihuahuas</a:t>
            </a:r>
            <a:r>
              <a:rPr lang="en-US" dirty="0" smtClean="0"/>
              <a:t> </a:t>
            </a:r>
            <a:r>
              <a:rPr lang="en-US" dirty="0" smtClean="0"/>
              <a:t>have more than one hair color.</a:t>
            </a:r>
            <a:endParaRPr lang="en-US" dirty="0"/>
          </a:p>
        </p:txBody>
      </p:sp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0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Chihuahuas give birth to three to six puppies.</a:t>
            </a:r>
          </a:p>
          <a:p>
            <a:r>
              <a:rPr lang="en-US" dirty="0" smtClean="0"/>
              <a:t>They are adults after 6 to 18 months.</a:t>
            </a:r>
          </a:p>
          <a:p>
            <a:r>
              <a:rPr lang="en-US" dirty="0" smtClean="0"/>
              <a:t>Chihuahuas live for 12 to 15 years.</a:t>
            </a:r>
            <a:endParaRPr lang="en-US" dirty="0"/>
          </a:p>
        </p:txBody>
      </p:sp>
      <p:pic>
        <p:nvPicPr>
          <p:cNvPr id="4098" name="Picture 2" descr="C:\Users\WSlab\AppData\Local\Microsoft\Windows\Temporary Internet Files\Content.IE5\0U7ONZAK\MP90044863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579389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Owners care for Chihuahuas.</a:t>
            </a:r>
          </a:p>
          <a:p>
            <a:r>
              <a:rPr lang="en-US" dirty="0" smtClean="0"/>
              <a:t>They feed them twice a day.</a:t>
            </a:r>
          </a:p>
          <a:p>
            <a:r>
              <a:rPr lang="en-US" dirty="0" smtClean="0"/>
              <a:t>They also need to be brushed to keep their coats clean and shiny.</a:t>
            </a:r>
          </a:p>
        </p:txBody>
      </p:sp>
      <p:pic>
        <p:nvPicPr>
          <p:cNvPr id="5122" name="Picture 2" descr="C:\Users\WSlab\AppData\Local\Microsoft\Windows\Temporary Internet Files\Content.IE5\BV9ZHX78\MP90044104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16" y="3733800"/>
            <a:ext cx="416356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Slab\AppData\Local\Microsoft\Windows\Temporary Internet Files\Content.IE5\BV9ZHX78\MP9004310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32004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94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Chihuahuas shiver when they are exited or cold.</a:t>
            </a:r>
          </a:p>
          <a:p>
            <a:r>
              <a:rPr lang="en-US" dirty="0" smtClean="0"/>
              <a:t>Chihuahuas are named after states in Mexico.</a:t>
            </a:r>
          </a:p>
          <a:p>
            <a:r>
              <a:rPr lang="en-US" dirty="0" smtClean="0"/>
              <a:t>Chihuahuas and other small breeds are called toy breeds.</a:t>
            </a:r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www.pebblego.com/content/animals/pgo_player.php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22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138</Words>
  <Application>Microsoft Office PowerPoint</Application>
  <PresentationFormat>On-screen Show (4:3)</PresentationFormat>
  <Paragraphs>23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Chihuahuas</vt:lpstr>
      <vt:lpstr>Size</vt:lpstr>
      <vt:lpstr>Body</vt:lpstr>
      <vt:lpstr>Life cycle</vt:lpstr>
      <vt:lpstr>Care</vt:lpstr>
      <vt:lpstr>Fun facts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2013-03-25T15:31:43Z</dcterms:created>
  <dcterms:modified xsi:type="dcterms:W3CDTF">2013-04-17T16:29:12Z</dcterms:modified>
</cp:coreProperties>
</file>