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3-04-10T17:17:39.51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6668 10160,'0'0,"0"0,0-20,39 20,-39-40,20 40,0-20,20 1,-21-21,1 20,0 20,-20-20,20 20,-20-20,20 20,0-39,-20 39,19 0,1-20,0 0,-20 0,20 0,-20 20,20-20,0 20,-20-19,20 19,-20-20,19 0,1 0,0 0,0 0,-20 20,20-19,0-1,19-20,-19 20,0 20,0-20,-20 0,39 1,-39-1,20 0,0 20,-20-20,0 20,20-20,-20 20,0 0,40-20,-40 1,0 19,20-20,-20 20,19-20,1 0,-20 20,20 0,-20-20,20 20,-20-20,0 0,20 20,-20 0,20 0,-20-19,0 19,19-20,-19 20,20-20,0 0,-20 20,0 0,20-20,-20 20,20-20,0 1,-20-1,20 0,-1 20,1-20,-20 0,20 0,-20 20,0-20,20 20,0-19,-20 19,0-20,20 0,-20 20,0 0,19-20,1 20,-20 0,0-20,20 20,-20-20,0 20,20 0,-20-19,0 19,20-20,0 20,-20-20,20 0,-1 0,-19 0,20 20,-20 0,20-19,-20 19,40-20,-40 0,0 20,20-20,-20 20,0-20,19 20,-19-20,20 20,-20-20,0 20,20-39,-20 39,20 0,0-20,-20 20,20 0,-20-20,19 0,-19 20,20-20,0 20,-20-19,20 19,-20-20,0 0,20 20,-20 0,20-20,-20 20,0 0,20-20,-20 20,19-20,-19 1,20 19,0-20,-20 0,20 0,-20 20,20-20,0 0,-20 0,19 20,-19-19,20 19,-20-20,20 0,-20 20,20 0,-20-20,0 20,20-20,-20 0,0 20,0 0,0 0,-20 0,0 0,20 0,-20 0,0 0,20 0,-19 0,-1 0,20 0,-20 0,20 0,-20 0,0 0,0 0,20 0,-19 0,-1 0,20 0,0 0,-20 0,20 0,-20 0,20 0,-20 0,0 0,20 0,-20 0,20 0,-39 0,39 0,-20 0,0 20,0-20,0 0,20 0,-19 0,-1 20,20-20,0 0,-20 0,20 0,-20 0,20 20,-20-20,0 0,20 20,-39-20,39 0,-20 0,20 20,-20-20,0 0,20 0,-20 0,20 0,-20 0,20 0,-19 0,-1 0,0 0,20 0,-20 0,0 0,20 0,-20 0,20 19,-19-19,19 0,-40 20,40-20,-20 0,0 0,0 0,0 0,1 0,19 20,-20-20,0 0,0 0,20 0,-20 0,20 0,-20 20,1-20,19 0,-20 20,20-20,-20 0</inkml:trace>
  <inkml:trace contextRef="#ctx0" brushRef="#br0" timeOffset="2536.145">8572 8235,'0'0,"0"20,0-20,0 20,0-20,0 19,0 1,0-20,0 20,0-20,0 20,0-20,0 20,0 0,0-20,0 20,0-20,0 19,0-19,0 20,0 0,0-20,0 20,0-20,0 20,0 0,0-1,0-19,0 20,0 0,0-20,0 20,0-20,0 20,0 0,0-20,0 19,0-19,0 20,0-20,0 20,0 0,0-20,0 20,0-20,0 20,0 0,0-20,0 19,0-19,0 20,0-20,0 20,0 0,0-20,0 20,0 0,0-1,0-19,0 20,0-20,0 20,-19-20,19 20,0 0,0-20,0 20,0-20,0 19,0 1,0-20,0 20,0-20,0 20,0-20,0 20,0 0,0-20,0 0,0 20,0-20,0 19</inkml:trace>
  <inkml:trace contextRef="#ctx0" brushRef="#br0" timeOffset="5576.3189">5775 10358,'-20'0,"0"0,0 0,0 0,0 0,20 0,-20 0,1 0,19 0,-20 0,20 0,-20 0,20 0,-20 0,0 0,20 0,-20 0,20 20,0-20,-19 0,19 20,0-20,-20 0,0 20,20 0,0-20,-20 0,20 19,-20-19,0 20,20-20,0 20,-19-20,19 20,0-20,-20 20,20-20,-20 0,20 20,-20-1,20-19,-20 20,20-20,-20 20,0 0,20 0,0-20,-19 20,19 0,0-1,-20-19,20 20,0 0,-20-20,20 20,0-20,0 20,0 0,0-20,0 19,0-19,0 20,0-20,0 20,0 0,0-20,0 20,0-20,0 20,0 0,20-20,-20 19,0-19,0 20,0 0,0 0,0-20,0 20,0-20,20 20,-20-1,0-19,0 0,0 20,0-20,19 0,-19 20,0-20,0 20,0-20,0 20,20-20,0 20,-20-20,0 19,0-19,20 20,-20-20,0 0,0 20,20-20,0 20,-20-20,20 0,-20 20,0-20,19 0,-19 20,0-20,20 0,0 20,-20-20,0 0,20 0,-20 19,20-19,-20 20,20-20,-20 0,0 0,19 0,-19 0,20 0,-20 20,0-20,20 0,0 0,-20 0,20 0,0 0,-1 0,-19 0,20 0,-20 0,20 0,0 0,-20 0,20 0,-20 0,40 0,-40 0,0 0,19 0,-19 0,20 0,-20 0,20-20,0 20,-20-20,0 20,20 0,-20-19,20 19,-20 0,19-20,-19 0,20 20</inkml:trace>
  <inkml:trace contextRef="#ctx0" brushRef="#br0" timeOffset="7672.4388">6330 10338,'0'0,"0"20,0-20,0 20,0-20,0 40,0-40,0 20,0 39,0-39,0 20,0-1,0 1,0 20,0-41,0 1,0 20,0-20,0 0,0-1,0-19,0 20,0-20,0 20,0 0,0-20,0 20,0 0,0 0,0-20,0 19,0-19,0 40,0-40,0 20,0 0,0 0,0-20,0 19,0-19,0 20,0 0,0-20,0 20,0-20,0 20,0-20,0 20,0-1,0-19,0 20,0-20,0 20,0 0,0-20,0 20,0-20,0 20,0-20,0 20,0-1,0-19,0 0,0 20,0-20</inkml:trace>
  <inkml:trace contextRef="#ctx0" brushRef="#br0" timeOffset="8703.4978">6965 10438</inkml:trace>
  <inkml:trace contextRef="#ctx0" brushRef="#br0" timeOffset="10631.6081">6985 10656,'0'0,"0"20,0-20,0 20,0-1,0 1,0-20,0 20,0 0,0 0,0-20,0 20,20-20,-20 0,0 19,0 1,0-20,0 20,0-20,0 20,0-20,0 20,0 0,0-20,0 20,0-20,0 19,0 1,0 0,0-20,0 40,0-40,0 20,0-1,0 1,0 20,0-20,0-20,0 39,0-39,0 20,0-20,0 20,0 0,0-20,0 20,0-20,0 20,0 0,0-20,0 19,0-19,0 20,0-20,0 20,0 0,0-20,0 20,0-20,0 20,0-1,20-19,-20 0,0 0</inkml:trace>
  <inkml:trace contextRef="#ctx0" brushRef="#br0" timeOffset="13064.7472">8057 10616,'0'0,"0"0,-20 0,0 0,20 0,-20-20,20 20,-20-20,0 20,-19 0,39-19,-20 19,0 0,0 0,20 0,-20 0,20 0,-20 0,20 0,-19 0,-1 0,20 0,-20 0,20 0,-20 0,0 0,20 0,0 0,-20 0,20 0,-19 0,-1 0,0 0,0 19,0-19,0 20,0-20,1 0,19 0,-20 0,0 0,20 0,-20 20,20-20,-20 0,20 20,-20 0,1-20,19 20,-20-20,20 20,-20-20,20 19,-20 1,20-20,0 0,0 20,0-20,0 20,-20-20,20 20,0-20,0 20,0-20,0 0,0 19,0-19,0 40,0-40,0 20,0-20,0 20,-20 0,20 0,0-20,0 19,0 1,0-20,0 20,0-20,0 20,0 0,0-20,0 20,0-20,0 19,0-19,0 20,0 0,0-20,0 20,0 0,0 0,0-20,0 19,0-19,0 20,0 0,0-20,0 20,0-20,0 20,0-20,0 20,0 0,0-20,0 19,0 1,0 0,0-20,0 20,0-20,0 20,0-20,0 20,0-20,0 19,0-19,20 0,-20 20,20-20,0 0,-20 0,0 0,20 20,-20-20,0 20,39-20,-39 0,20 0,-20 0,20 0,-20 0,40 0,-40 0,20 0,-20 0,39 0,-39 0,20 0,-20 20,20-20,0 0,-20 0,20 0,-20 0,20 0,-1 0,-19 0,20 0,-20 0,20 0,-20 0,20 0,0 0,0 0,-20 0,19 0,1 0,-20 0,20 0,-20 0,20 0,0 0,-20-20,20 20,0-20,-1 20,1 0,-20-20,20 20,-20 0,20 0,-20-20,20 1,-20 19,20-20,-20 20,19-20,1 0,-20 20</inkml:trace>
  <inkml:trace contextRef="#ctx0" brushRef="#br0" timeOffset="14759.8442">8414 10517,'0'0,"0"0,0 20,0 0,0-1,0 1,0 0,0 20,0 0,0-21,-20 21,20 0,0-20,0-1,0 41,0-40,0 0,0 0,0-1,0 1,0 0,0-20,0 20,0 0,0-20,0 20,0 19,0-39,0 20,0 0,0-20,0 20,0 0,0-1,-20-19,20 20,0 0,0 0,0 0,0-20,0 40,0-40,0 19,0-19,0 20,0-20,0 20,0 0,0-20,0 20,0-20,0 20,0-1,0-19,0 20,0-20,0 20,0-20,0 20,0-20,0 20,0-20,0 20</inkml:trace>
  <inkml:trace contextRef="#ctx0" brushRef="#br0" timeOffset="18112.0359">8453 10973,'0'0,"0"0,40-19,-20 19,20-20,-21 0,1 20,20-20,-20 0,20 0,-21 0,21 20,-20-19,0 19,0-20,19 0,-39 20,20-20,0 20,-20-20,20 0,0 20,0-39,-1 19,21 0,-40 20,20-20,-20 0,20 20,0-20,-20 20,19 0,-19 0,0 0,0 0,0 0,-39 0,-1 0,40 0,-20 0,0 20,-19-20,19 20,0-20,20 0,-20 20,0-20,0 20,1-20,19 20,-40 0,40-20,-20 0,20 0,-20 19,0-19,20 0,-19 20,19 0,-20-20,0 0,20 20,-20-20,20 0,-20 20,20 0,0-20,-20 0,0 0,20 19,0-19,-19 0,19 20,-20-20,0 0,20 20,-20-20,20 20,0-20,-20 20,20-20,0 0,-20 0,20 20,-19-20,19 0,0 0,0 20,0-1,-20-19,20 0,20 0,-1 0,1 0,0 0,0 0,20 0,-40 0,19 0,1 0,-20 0,20 0,-20 0,20 0,-20 20,20-20,0 0,-20 20,20 0,-1-20,-19 0,20 20,-20-20,20 20,-20-20,40 19,-40-19,20 20,-1-20,-19 0,20 20,-20 0,20-20,-20 20,20-20,0 20,-20-20,20 19,-20 1,0-20,0 0,0 20,20-20,-20 20,0 0,0-20,0 20,0-20,0 20,0-20,0 19,0 1,0-20,0 20,0-20,0 20,0-20,0 20,0 0,0-20,0 19,0-19,0 0,0 20,19-20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022F437-60B5-4DEA-B6F6-1A3409CE04A6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E5AFF68-373F-4E8E-8DF0-DFAD90A35C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9.wmf"/><Relationship Id="rId5" Type="http://schemas.openxmlformats.org/officeDocument/2006/relationships/image" Target="../media/image4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wmf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emf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customXml" Target="../ink/ink1.xml"/><Relationship Id="rId5" Type="http://schemas.openxmlformats.org/officeDocument/2006/relationships/image" Target="../media/image5.png"/><Relationship Id="rId4" Type="http://schemas.openxmlformats.org/officeDocument/2006/relationships/hyperlink" Target="http://www.pebblego.com/content/animals/pgo_player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Gabriel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 Butterflies</a:t>
            </a:r>
            <a:endParaRPr lang="en-US" dirty="0"/>
          </a:p>
        </p:txBody>
      </p:sp>
      <p:pic>
        <p:nvPicPr>
          <p:cNvPr id="1026" name="Picture 2" descr="C:\Users\WSlab\AppData\Local\Microsoft\Windows\Temporary Internet Files\Content.IE5\YCBBBBP4\MC91021697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61" y="5029200"/>
            <a:ext cx="209138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Slab\AppData\Local\Microsoft\Windows\Temporary Internet Files\Content.IE5\ONAS3V0T\MP90042769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Slab\AppData\Local\Microsoft\Windows\Temporary Internet Files\Content.IE5\EN9I0ALF\MC9000132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0"/>
            <a:ext cx="35538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5800" y="499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Monarch Butterflies are insects. </a:t>
            </a:r>
          </a:p>
          <a:p>
            <a:r>
              <a:rPr lang="en-US" dirty="0" smtClean="0"/>
              <a:t>They have to antennae on they’re heads. </a:t>
            </a:r>
          </a:p>
          <a:p>
            <a:r>
              <a:rPr lang="en-US" dirty="0" smtClean="0"/>
              <a:t>They have a wingspan of 4 inches.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4114800" cy="70104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ody</a:t>
            </a:r>
            <a:endParaRPr lang="en-US" dirty="0"/>
          </a:p>
        </p:txBody>
      </p:sp>
      <p:pic>
        <p:nvPicPr>
          <p:cNvPr id="2050" name="Picture 2" descr="C:\Users\WSlab\AppData\Local\Microsoft\Windows\Temporary Internet Files\Content.IE5\EN9I0ALF\MC90034693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1828800" cy="15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Slab\AppData\Local\Microsoft\Windows\Temporary Internet Files\Content.IE5\797PS1R6\MM90003699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1981200" cy="17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4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Monarch Butterflies fly to Mexico for winter.</a:t>
            </a:r>
          </a:p>
          <a:p>
            <a:r>
              <a:rPr lang="en-US" dirty="0" smtClean="0"/>
              <a:t>They need above 60 degrees. </a:t>
            </a:r>
          </a:p>
          <a:p>
            <a:r>
              <a:rPr lang="en-US" dirty="0"/>
              <a:t>T</a:t>
            </a:r>
            <a:r>
              <a:rPr lang="en-US" dirty="0" smtClean="0"/>
              <a:t>hey live in meadows and fields.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abitat</a:t>
            </a:r>
            <a:endParaRPr lang="en-US" dirty="0"/>
          </a:p>
        </p:txBody>
      </p:sp>
      <p:pic>
        <p:nvPicPr>
          <p:cNvPr id="3074" name="Picture 2" descr="C:\Users\WSlab\AppData\Local\Microsoft\Windows\Temporary Internet Files\Content.IE5\YCBBBBP4\MP9004032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417253"/>
            <a:ext cx="1600200" cy="24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Slab\AppData\Local\Microsoft\Windows\Temporary Internet Files\Content.IE5\EN9I0ALF\MC9000132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944722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Slab\AppData\Local\Microsoft\Windows\Temporary Internet Files\Content.IE5\ONAS3V0T\MC9003598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320394" cy="17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4322" y="5313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Monarch Butterflies have a long tongue called a proboscis.</a:t>
            </a:r>
          </a:p>
          <a:p>
            <a:r>
              <a:rPr lang="en-US" dirty="0" smtClean="0"/>
              <a:t>They drink nectar from flowers. </a:t>
            </a:r>
          </a:p>
          <a:p>
            <a:r>
              <a:rPr lang="en-US" dirty="0" smtClean="0"/>
              <a:t>Monarch larvae called caterpillars eat milkweed plants.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</a:t>
            </a:r>
            <a:endParaRPr lang="en-US" dirty="0"/>
          </a:p>
        </p:txBody>
      </p:sp>
      <p:pic>
        <p:nvPicPr>
          <p:cNvPr id="4098" name="Picture 2" descr="C:\Users\WSlab\AppData\Local\Microsoft\Windows\Temporary Internet Files\Content.IE5\EN9I0ALF\MP90022767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31792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Slab\AppData\Local\Microsoft\Windows\Temporary Internet Files\Content.IE5\797PS1R6\MM90003699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67400"/>
            <a:ext cx="685800" cy="5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Slab\AppData\Local\Microsoft\Windows\Temporary Internet Files\Content.IE5\EN9I0ALF\MC9003469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2400"/>
            <a:ext cx="1828800" cy="15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5035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Monarch larvae hatch from eggs. </a:t>
            </a:r>
          </a:p>
          <a:p>
            <a:r>
              <a:rPr lang="en-US" dirty="0" smtClean="0"/>
              <a:t>In two weeks larvae from chrysalises.</a:t>
            </a:r>
          </a:p>
          <a:p>
            <a:r>
              <a:rPr lang="en-US" dirty="0" smtClean="0"/>
              <a:t>Inside they become pupae in two week thy are adults.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Monarch Butterflies use wind to travel.</a:t>
            </a:r>
          </a:p>
          <a:p>
            <a:r>
              <a:rPr lang="en-US" dirty="0" smtClean="0"/>
              <a:t>Monarch can taste things with they’re legs.</a:t>
            </a:r>
          </a:p>
          <a:p>
            <a:r>
              <a:rPr lang="en-US" dirty="0" smtClean="0"/>
              <a:t>Monarch eggs take four days to hatch.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 </a:t>
            </a:r>
            <a:endParaRPr lang="en-US" dirty="0"/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34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www.pebblego.com/content/animals/pgo_player.php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pic>
        <p:nvPicPr>
          <p:cNvPr id="4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7338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878840" y="2943000"/>
              <a:ext cx="1393200" cy="1222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9480" y="2933640"/>
                <a:ext cx="1411920" cy="12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27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47</TotalTime>
  <Words>128</Words>
  <Application>Microsoft Office PowerPoint</Application>
  <PresentationFormat>On-screen Show (4:3)</PresentationFormat>
  <Paragraphs>24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Monarch Butterflies</vt:lpstr>
      <vt:lpstr>Body</vt:lpstr>
      <vt:lpstr>Habitat</vt:lpstr>
      <vt:lpstr>Food </vt:lpstr>
      <vt:lpstr>Life cycle</vt:lpstr>
      <vt:lpstr>Fun fact </vt:lpstr>
      <vt:lpstr>Reference </vt:lpstr>
    </vt:vector>
  </TitlesOfParts>
  <Company>Willard R-II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2013-03-25T15:31:43Z</dcterms:created>
  <dcterms:modified xsi:type="dcterms:W3CDTF">2013-04-10T17:18:58Z</dcterms:modified>
</cp:coreProperties>
</file>