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2" autoAdjust="0"/>
    <p:restoredTop sz="93758" autoAdjust="0"/>
  </p:normalViewPr>
  <p:slideViewPr>
    <p:cSldViewPr>
      <p:cViewPr varScale="1">
        <p:scale>
          <a:sx n="57" d="100"/>
          <a:sy n="57" d="100"/>
        </p:scale>
        <p:origin x="-78" y="-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solar system has planets, the moon and other objects moving around the sun</a:t>
            </a:r>
          </a:p>
          <a:p>
            <a:endParaRPr lang="en-US" dirty="0"/>
          </a:p>
          <a:p>
            <a:r>
              <a:rPr lang="en-US" dirty="0" smtClean="0"/>
              <a:t> Earth is one of 8 planets orbiting the sun</a:t>
            </a:r>
          </a:p>
          <a:p>
            <a:r>
              <a:rPr lang="en-US" dirty="0" smtClean="0"/>
              <a:t>One of the 8 planets is Mars.</a:t>
            </a:r>
          </a:p>
        </p:txBody>
      </p:sp>
    </p:spTree>
    <p:extLst>
      <p:ext uri="{BB962C8B-B14F-4D97-AF65-F5344CB8AC3E}">
        <p14:creationId xmlns:p14="http://schemas.microsoft.com/office/powerpoint/2010/main" val="284073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is a star in the center of the univurse.</a:t>
            </a:r>
          </a:p>
          <a:p>
            <a:r>
              <a:rPr lang="en-US" dirty="0" smtClean="0"/>
              <a:t>The size creates gravity, that's what keeps the planets orbiting the sun.</a:t>
            </a:r>
          </a:p>
          <a:p>
            <a:r>
              <a:rPr lang="en-US" dirty="0" smtClean="0"/>
              <a:t>Without it planets would be beyond space.</a:t>
            </a:r>
            <a:endParaRPr lang="en-US" dirty="0"/>
          </a:p>
        </p:txBody>
      </p:sp>
      <p:pic>
        <p:nvPicPr>
          <p:cNvPr id="2051" name="Picture 3" descr="C:\Users\WSlab\AppData\Local\Microsoft\Windows\Temporary Internet Files\Content.IE5\VLO5W499\MP9004010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1"/>
            <a:ext cx="4612711" cy="307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47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417638"/>
          </a:xfrm>
        </p:spPr>
        <p:txBody>
          <a:bodyPr/>
          <a:lstStyle/>
          <a:p>
            <a:r>
              <a:rPr lang="en-US" dirty="0" smtClean="0"/>
              <a:t>The planets</a:t>
            </a:r>
            <a:endParaRPr lang="en-US" dirty="0"/>
          </a:p>
        </p:txBody>
      </p:sp>
      <p:pic>
        <p:nvPicPr>
          <p:cNvPr id="1027" name="Picture 3" descr="C:\Users\WSlab\AppData\Local\Microsoft\Windows\Temporary Internet Files\Content.IE5\VLO5W499\MC90008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49006"/>
            <a:ext cx="3429000" cy="320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211763"/>
          </a:xfrm>
        </p:spPr>
        <p:txBody>
          <a:bodyPr/>
          <a:lstStyle/>
          <a:p>
            <a:r>
              <a:rPr lang="en-US" dirty="0" smtClean="0"/>
              <a:t>There are eight planets in the hole solar system.</a:t>
            </a:r>
          </a:p>
          <a:p>
            <a:r>
              <a:rPr lang="en-US" dirty="0" smtClean="0"/>
              <a:t>Venus and Mercury are the closest Planets to the sun.</a:t>
            </a:r>
          </a:p>
          <a:p>
            <a:r>
              <a:rPr lang="en-US" dirty="0" smtClean="0"/>
              <a:t>Earth and Mars come next.</a:t>
            </a:r>
          </a:p>
          <a:p>
            <a:endParaRPr lang="en-US" dirty="0"/>
          </a:p>
        </p:txBody>
      </p:sp>
      <p:pic>
        <p:nvPicPr>
          <p:cNvPr id="1028" name="Picture 4" descr="C:\Users\WSlab\AppData\Local\Microsoft\Windows\Temporary Internet Files\Content.IE5\MDSQNTIF\MC9000831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0" y="3709244"/>
            <a:ext cx="3326860" cy="314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2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987" y="152400"/>
            <a:ext cx="3657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19" y="4191000"/>
            <a:ext cx="336366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79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The milky way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83992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/>
              <a:t>Our solar </a:t>
            </a:r>
            <a:r>
              <a:rPr lang="en-US" dirty="0" smtClean="0"/>
              <a:t>system is in the outer edges of the </a:t>
            </a:r>
            <a:r>
              <a:rPr lang="en-US" smtClean="0"/>
              <a:t>milky way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0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solar system</vt:lpstr>
      <vt:lpstr>What is it?</vt:lpstr>
      <vt:lpstr>The sun</vt:lpstr>
      <vt:lpstr>The planets</vt:lpstr>
      <vt:lpstr>    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2013-03-25T15:31:43Z</dcterms:created>
  <dcterms:modified xsi:type="dcterms:W3CDTF">2013-04-17T16:29:03Z</dcterms:modified>
</cp:coreProperties>
</file>