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A97E4-D89B-462E-BAC3-6ADAC0D51B71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CD04-752A-4DD4-84E5-CA41C48F8A8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A97E4-D89B-462E-BAC3-6ADAC0D51B71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CD04-752A-4DD4-84E5-CA41C48F8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A97E4-D89B-462E-BAC3-6ADAC0D51B71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CD04-752A-4DD4-84E5-CA41C48F8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A97E4-D89B-462E-BAC3-6ADAC0D51B71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CD04-752A-4DD4-84E5-CA41C48F8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A97E4-D89B-462E-BAC3-6ADAC0D51B71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CD04-752A-4DD4-84E5-CA41C48F8A8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A97E4-D89B-462E-BAC3-6ADAC0D51B71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CD04-752A-4DD4-84E5-CA41C48F8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A97E4-D89B-462E-BAC3-6ADAC0D51B71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CD04-752A-4DD4-84E5-CA41C48F8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A97E4-D89B-462E-BAC3-6ADAC0D51B71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CD04-752A-4DD4-84E5-CA41C48F8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A97E4-D89B-462E-BAC3-6ADAC0D51B71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CD04-752A-4DD4-84E5-CA41C48F8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A97E4-D89B-462E-BAC3-6ADAC0D51B71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CD04-752A-4DD4-84E5-CA41C48F8A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A97E4-D89B-462E-BAC3-6ADAC0D51B71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494CD04-752A-4DD4-84E5-CA41C48F8A8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AA97E4-D89B-462E-BAC3-6ADAC0D51B71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94CD04-752A-4DD4-84E5-CA41C48F8A8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13360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/>
              <a:t>MEGALODON 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Ethan. </a:t>
            </a:r>
            <a:r>
              <a:rPr lang="en-US" dirty="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412181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Megalodon is at least 50 feet long.</a:t>
            </a:r>
          </a:p>
          <a:p>
            <a:r>
              <a:rPr lang="en-US" sz="2800" dirty="0" smtClean="0"/>
              <a:t>The  Megalodons teeth were as sharp as any thing you can imagine. </a:t>
            </a:r>
          </a:p>
          <a:p>
            <a:r>
              <a:rPr lang="en-US" sz="2800" dirty="0" smtClean="0"/>
              <a:t>Not to worry the Megalodon is prehistoric.   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8936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Megalodon</a:t>
            </a:r>
            <a:r>
              <a:rPr lang="en-US" sz="2800" dirty="0" smtClean="0"/>
              <a:t>s lived 30 million years ago.</a:t>
            </a:r>
          </a:p>
          <a:p>
            <a:endParaRPr lang="en-US" sz="2800" dirty="0"/>
          </a:p>
          <a:p>
            <a:r>
              <a:rPr lang="en-US" sz="2800" dirty="0" smtClean="0"/>
              <a:t>They lived in oceans all over the world.</a:t>
            </a:r>
          </a:p>
          <a:p>
            <a:endParaRPr lang="en-US" sz="2800" dirty="0"/>
          </a:p>
          <a:p>
            <a:r>
              <a:rPr lang="en-US" sz="2800" dirty="0" smtClean="0"/>
              <a:t>Now don’t worry they don’t live in these oceans anymore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4045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FOOD!!!!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Megalodons ate whales yes I said whales!!!</a:t>
            </a:r>
          </a:p>
          <a:p>
            <a:endParaRPr lang="en-US" sz="2800" dirty="0" smtClean="0"/>
          </a:p>
          <a:p>
            <a:r>
              <a:rPr lang="en-US" sz="2800" dirty="0" smtClean="0"/>
              <a:t>They bit their food in chunks with  teeth sharper than knives.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4926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http://www.pebblego.com/content/animals/pgo_player.php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917" y="2971800"/>
            <a:ext cx="6760283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37031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</TotalTime>
  <Words>91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MEGALODON </vt:lpstr>
      <vt:lpstr>Body!</vt:lpstr>
      <vt:lpstr>Habitat   </vt:lpstr>
      <vt:lpstr>FOOD!!!!</vt:lpstr>
      <vt:lpstr>References</vt:lpstr>
    </vt:vector>
  </TitlesOfParts>
  <Company>Willard R-II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MEGALODON</dc:title>
  <dc:creator>Windows User</dc:creator>
  <cp:lastModifiedBy>Windows User</cp:lastModifiedBy>
  <cp:revision>7</cp:revision>
  <dcterms:created xsi:type="dcterms:W3CDTF">2013-03-26T16:58:30Z</dcterms:created>
  <dcterms:modified xsi:type="dcterms:W3CDTF">2013-04-23T17:23:50Z</dcterms:modified>
</cp:coreProperties>
</file>