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rought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Eric Smart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85788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Drought?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Drought happens when there is not enough precipitation in the area.</a:t>
            </a:r>
          </a:p>
          <a:p>
            <a:r>
              <a:rPr lang="en-US" dirty="0" smtClean="0"/>
              <a:t>Crops dry up and die.</a:t>
            </a:r>
          </a:p>
          <a:p>
            <a:r>
              <a:rPr lang="en-US" dirty="0" smtClean="0"/>
              <a:t>Lakes and rivers may also dry up in a severe drought.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3514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or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weather and Drought are different.</a:t>
            </a:r>
          </a:p>
          <a:p>
            <a:r>
              <a:rPr lang="en-US" dirty="0" smtClean="0"/>
              <a:t>A place may have less rain or snow than usual for a few weeks.</a:t>
            </a:r>
          </a:p>
          <a:p>
            <a:r>
              <a:rPr lang="en-US" dirty="0" smtClean="0"/>
              <a:t>But drought happens when very dry weather lasts many months longer.</a:t>
            </a:r>
            <a:endParaRPr lang="en-US" dirty="0"/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Droughts may Happen anywhere.</a:t>
            </a:r>
          </a:p>
          <a:p>
            <a:r>
              <a:rPr lang="en-US" dirty="0" smtClean="0"/>
              <a:t>But droughts hit desert areas most.</a:t>
            </a:r>
          </a:p>
          <a:p>
            <a:r>
              <a:rPr lang="en-US" dirty="0" smtClean="0"/>
              <a:t>Grasslands and plains also have droughts, crops grow on plains so, droughts leave people with little food.</a:t>
            </a:r>
            <a:endParaRPr lang="en-US" dirty="0"/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winds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area has usual wind patterns, if these winds change, weather changes.</a:t>
            </a:r>
          </a:p>
          <a:p>
            <a:r>
              <a:rPr lang="en-US" dirty="0" smtClean="0"/>
              <a:t>Winds may push away storms.</a:t>
            </a:r>
          </a:p>
          <a:p>
            <a:endParaRPr lang="en-US" dirty="0"/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ffects of 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Droughts make it hard to get clean water because shrinking holes fill with bacteria.</a:t>
            </a:r>
          </a:p>
          <a:p>
            <a:r>
              <a:rPr lang="en-US" dirty="0" smtClean="0"/>
              <a:t>Crops stop growing and end up dying.</a:t>
            </a:r>
          </a:p>
          <a:p>
            <a:r>
              <a:rPr lang="en-US" dirty="0" smtClean="0"/>
              <a:t>People and animals have less to eat. 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6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http://www.pebblego.com/content/science/pgo_player.php</a:t>
            </a:r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88</TotalTime>
  <Words>175</Words>
  <Application>Microsoft Office PowerPoint</Application>
  <PresentationFormat>On-screen Show (4:3)</PresentationFormat>
  <Paragraphs>23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Perspective</vt:lpstr>
      <vt:lpstr>Drought</vt:lpstr>
      <vt:lpstr>What is Drought?</vt:lpstr>
      <vt:lpstr>Die or Drought</vt:lpstr>
      <vt:lpstr>Where Do They Happen?</vt:lpstr>
      <vt:lpstr>What about winds </vt:lpstr>
      <vt:lpstr>Effects of  Drought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2013-03-25T15:31:43Z</dcterms:created>
  <dcterms:modified xsi:type="dcterms:W3CDTF">2013-04-10T17:18:03Z</dcterms:modified>
</cp:coreProperties>
</file>