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King Penguins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By Eric Anderson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026" name="Picture 2" descr="C:\Users\WSlab\AppData\Local\Microsoft\Windows\Temporary Internet Files\Content.IE5\ONAS3V0T\MP90040332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8972"/>
            <a:ext cx="1676400" cy="12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00800" y="4114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9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Body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King Penguins swim.</a:t>
            </a:r>
          </a:p>
          <a:p>
            <a:r>
              <a:rPr lang="en-US" dirty="0" smtClean="0">
                <a:latin typeface="Algerian" pitchFamily="82" charset="0"/>
              </a:rPr>
              <a:t>Their wings are their flippers.</a:t>
            </a:r>
          </a:p>
          <a:p>
            <a:r>
              <a:rPr lang="en-US" dirty="0" smtClean="0">
                <a:latin typeface="Algerian" pitchFamily="82" charset="0"/>
              </a:rPr>
              <a:t>They are 3 feet tall and have orange feathers on their chest and ears.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038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1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79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King Penguin Habitat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King Penguins live on islands.</a:t>
            </a:r>
          </a:p>
          <a:p>
            <a:r>
              <a:rPr lang="en-US" dirty="0" smtClean="0">
                <a:latin typeface="Algerian" pitchFamily="82" charset="0"/>
              </a:rPr>
              <a:t>They live on islands around Antarctica.</a:t>
            </a:r>
          </a:p>
          <a:p>
            <a:r>
              <a:rPr lang="en-US" dirty="0" smtClean="0">
                <a:latin typeface="Algerian" pitchFamily="82" charset="0"/>
              </a:rPr>
              <a:t>They live in colonies in valleys or beaches on those islands.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0" y="419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6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What King Penguins Eat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King Penguins eat fish.</a:t>
            </a:r>
          </a:p>
          <a:p>
            <a:r>
              <a:rPr lang="en-US" dirty="0" smtClean="0">
                <a:latin typeface="Algerian" pitchFamily="82" charset="0"/>
              </a:rPr>
              <a:t>They also eat other small sea animals.</a:t>
            </a:r>
          </a:p>
          <a:p>
            <a:r>
              <a:rPr lang="en-US" dirty="0" smtClean="0">
                <a:latin typeface="Algerian" pitchFamily="82" charset="0"/>
              </a:rPr>
              <a:t>To get their food they have to dive very deep down into the ocean.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38600" y="3962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3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 King Penguin’s Life Cycle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females lay one egg.</a:t>
            </a:r>
          </a:p>
          <a:p>
            <a:r>
              <a:rPr lang="en-US" dirty="0" smtClean="0">
                <a:latin typeface="Algerian" pitchFamily="82" charset="0"/>
              </a:rPr>
              <a:t>The parents take turns carrying the egg with their feet.</a:t>
            </a:r>
          </a:p>
          <a:p>
            <a:r>
              <a:rPr lang="en-US" dirty="0" smtClean="0">
                <a:latin typeface="Algerian" pitchFamily="82" charset="0"/>
              </a:rPr>
              <a:t>The chicks hatch 55 days later.</a:t>
            </a:r>
          </a:p>
        </p:txBody>
      </p:sp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2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“Cool” Facts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king penguin is the second largest penguin.</a:t>
            </a:r>
          </a:p>
          <a:p>
            <a:r>
              <a:rPr lang="en-US" dirty="0" smtClean="0">
                <a:latin typeface="Algerian" pitchFamily="82" charset="0"/>
              </a:rPr>
              <a:t>There are 2 million king penguins currently in the world now.</a:t>
            </a:r>
          </a:p>
          <a:p>
            <a:r>
              <a:rPr lang="en-US" dirty="0" smtClean="0">
                <a:latin typeface="Algerian" pitchFamily="82" charset="0"/>
              </a:rPr>
              <a:t>They can hold their breath for three minutes.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16721" y="373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6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References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http://www.pebblego.com/content/animals/pgo_player.php</a:t>
            </a:r>
          </a:p>
        </p:txBody>
      </p:sp>
      <p:pic>
        <p:nvPicPr>
          <p:cNvPr id="5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14800" y="3581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0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75</TotalTime>
  <Words>158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King Penguins</vt:lpstr>
      <vt:lpstr>Body</vt:lpstr>
      <vt:lpstr>King Penguin Habitat</vt:lpstr>
      <vt:lpstr>What King Penguins Eat</vt:lpstr>
      <vt:lpstr>A King Penguin’s Life Cycle</vt:lpstr>
      <vt:lpstr>“Cool” Facts</vt:lpstr>
      <vt:lpstr>References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2013-03-25T15:31:43Z</dcterms:created>
  <dcterms:modified xsi:type="dcterms:W3CDTF">2013-04-17T17:08:01Z</dcterms:modified>
</cp:coreProperties>
</file>