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92" autoAdjust="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20067"/>
            <a:ext cx="6400800" cy="1752600"/>
          </a:xfrm>
        </p:spPr>
        <p:txBody>
          <a:bodyPr/>
          <a:lstStyle/>
          <a:p>
            <a:r>
              <a:rPr lang="en-US" dirty="0" smtClean="0"/>
              <a:t>By: Emma Hartman</a:t>
            </a:r>
            <a:endParaRPr lang="en-US" dirty="0"/>
          </a:p>
        </p:txBody>
      </p:sp>
      <p:pic>
        <p:nvPicPr>
          <p:cNvPr id="1028" name="Picture 4" descr="C:\Users\WSlab\AppData\Local\Microsoft\Windows\Temporary Internet Files\Content.IE5\LQC6PP4M\MP90044868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69657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100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 create whenever there is not enough precipitation in an area.</a:t>
            </a:r>
          </a:p>
          <a:p>
            <a:r>
              <a:rPr lang="en-US" dirty="0" smtClean="0"/>
              <a:t>Crops dry up and eventually they die.</a:t>
            </a:r>
          </a:p>
          <a:p>
            <a:r>
              <a:rPr lang="en-US" dirty="0" smtClean="0"/>
              <a:t>Lakes and rivers may also dry up in a very bad severe drought.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WON4S4KU\MC9001049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302125"/>
            <a:ext cx="182562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or Drought?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weather and droughts are two different things.</a:t>
            </a:r>
          </a:p>
          <a:p>
            <a:r>
              <a:rPr lang="en-US" dirty="0" smtClean="0"/>
              <a:t>Some places may have less rain or snow than usual.</a:t>
            </a:r>
          </a:p>
          <a:p>
            <a:r>
              <a:rPr lang="en-US" dirty="0" smtClean="0"/>
              <a:t>But droughts happen when very dry weather lasts a long while.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00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7" y="344311"/>
            <a:ext cx="289842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Droughts can happen anywhere.</a:t>
            </a:r>
          </a:p>
          <a:p>
            <a:r>
              <a:rPr lang="en-US" dirty="0" smtClean="0"/>
              <a:t>But droughts hit desert areas most.</a:t>
            </a:r>
          </a:p>
          <a:p>
            <a:r>
              <a:rPr lang="en-US" dirty="0" smtClean="0"/>
              <a:t>Grasslands and plains also have droughts.</a:t>
            </a:r>
          </a:p>
          <a:p>
            <a:r>
              <a:rPr lang="en-US" dirty="0" smtClean="0"/>
              <a:t>Crops grow on plains so if there are droughts there they leave people with barely any food.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place in the world has wind patterns.</a:t>
            </a:r>
          </a:p>
          <a:p>
            <a:r>
              <a:rPr lang="en-US" dirty="0" smtClean="0"/>
              <a:t>If they change, weather changes.</a:t>
            </a:r>
          </a:p>
          <a:p>
            <a:r>
              <a:rPr lang="en-US" dirty="0" smtClean="0"/>
              <a:t>Winds push away storms or keeps clouds from forming.</a:t>
            </a:r>
          </a:p>
          <a:p>
            <a:r>
              <a:rPr lang="en-US" dirty="0" smtClean="0"/>
              <a:t>Then rain doesn’t fall and droughts start to happen.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799"/>
            <a:ext cx="2209800" cy="164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Droughts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Droughts make it hard to get fresh, clean water.</a:t>
            </a:r>
          </a:p>
          <a:p>
            <a:r>
              <a:rPr lang="en-US" dirty="0" smtClean="0"/>
              <a:t>Shrinking watering holes fill up with harmful bacteria.</a:t>
            </a:r>
          </a:p>
          <a:p>
            <a:r>
              <a:rPr lang="en-US" dirty="0" smtClean="0"/>
              <a:t>Crops stop growing and die. </a:t>
            </a:r>
            <a:endParaRPr lang="en-US" dirty="0"/>
          </a:p>
          <a:p>
            <a:r>
              <a:rPr lang="en-US" dirty="0" smtClean="0"/>
              <a:t>People and animals have less to eat.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8006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http://www.pebblego.com/content/science/pgo_player.php</a:t>
            </a:r>
          </a:p>
        </p:txBody>
      </p:sp>
    </p:spTree>
    <p:extLst>
      <p:ext uri="{BB962C8B-B14F-4D97-AF65-F5344CB8AC3E}">
        <p14:creationId xmlns:p14="http://schemas.microsoft.com/office/powerpoint/2010/main" val="38417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202</Words>
  <Application>Microsoft Office PowerPoint</Application>
  <PresentationFormat>On-screen Show (4:3)</PresentationFormat>
  <Paragraphs>27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Droughts</vt:lpstr>
      <vt:lpstr>What are They?</vt:lpstr>
      <vt:lpstr>Dry or Drought?</vt:lpstr>
      <vt:lpstr>Where do they Happen?</vt:lpstr>
      <vt:lpstr>What about Wind?</vt:lpstr>
      <vt:lpstr>Effects of Droughts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2013-03-25T15:31:43Z</dcterms:created>
  <dcterms:modified xsi:type="dcterms:W3CDTF">2013-04-10T16:05:37Z</dcterms:modified>
</cp:coreProperties>
</file>