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By Elijah Colston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V8HTMRWI\MC90043871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83556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4922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1289"/>
            <a:ext cx="7772400" cy="1470025"/>
          </a:xfrm>
        </p:spPr>
        <p:txBody>
          <a:bodyPr/>
          <a:lstStyle/>
          <a:p>
            <a:r>
              <a:rPr lang="en-US" dirty="0" smtClean="0"/>
              <a:t>Planets!!!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7" y="990600"/>
            <a:ext cx="5181600" cy="518075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Planets are spheres of rock or ice.</a:t>
            </a:r>
          </a:p>
          <a:p>
            <a:r>
              <a:rPr lang="en-US" dirty="0" smtClean="0"/>
              <a:t>They do not emit rays of light yet they reflect light and use it.</a:t>
            </a:r>
          </a:p>
          <a:p>
            <a:r>
              <a:rPr lang="en-US" dirty="0" smtClean="0"/>
              <a:t>Every planet orbits a star.</a:t>
            </a:r>
          </a:p>
          <a:p>
            <a:endParaRPr lang="en-US" dirty="0"/>
          </a:p>
        </p:txBody>
      </p:sp>
      <p:pic>
        <p:nvPicPr>
          <p:cNvPr id="2050" name="Picture 2" descr="C:\Users\WSlab\AppData\Local\Microsoft\Windows\Temporary Internet Files\Content.IE5\D9MF1LBP\MP90044909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8864"/>
            <a:ext cx="4114799" cy="40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Slab\AppData\Local\Microsoft\Windows\Temporary Internet Files\Content.IE5\AZE2MT2S\MP90043093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097088" cy="16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comes Mercury, Venus, Earth, Mars, Jupiter, Saturn, Uranus, Neptune </a:t>
            </a:r>
          </a:p>
          <a:p>
            <a:r>
              <a:rPr lang="en-US" dirty="0" smtClean="0"/>
              <a:t>I did not mention Pluto, for, Pluto is a dwarf planet.</a:t>
            </a:r>
          </a:p>
          <a:p>
            <a:r>
              <a:rPr lang="en-US" dirty="0" smtClean="0"/>
              <a:t>Not an old man  planet.</a:t>
            </a:r>
            <a:endParaRPr lang="en-US" dirty="0"/>
          </a:p>
        </p:txBody>
      </p:sp>
      <p:pic>
        <p:nvPicPr>
          <p:cNvPr id="1027" name="Picture 3" descr="C:\Users\Wslab\AppData\Local\Microsoft\Windows\Temporary Internet Files\Content.IE5\A6ABQPHD\MP90028973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479968"/>
            <a:ext cx="2743201" cy="18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3791" y="44799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a planet!!!</a:t>
            </a:r>
            <a:endParaRPr lang="en-US" dirty="0"/>
          </a:p>
        </p:txBody>
      </p:sp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808" y="5421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Star Light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/>
          <a:lstStyle/>
          <a:p>
            <a:r>
              <a:rPr lang="en-US" dirty="0" smtClean="0"/>
              <a:t>The sun is a star.</a:t>
            </a:r>
          </a:p>
          <a:p>
            <a:r>
              <a:rPr lang="en-US" dirty="0" smtClean="0"/>
              <a:t>Stars explode into life, glad we don’t!!!</a:t>
            </a:r>
          </a:p>
          <a:p>
            <a:r>
              <a:rPr lang="en-US" dirty="0" smtClean="0"/>
              <a:t>Stars are huge balls of gasses.</a:t>
            </a:r>
            <a:endParaRPr lang="en-US" dirty="0"/>
          </a:p>
        </p:txBody>
      </p:sp>
      <p:pic>
        <p:nvPicPr>
          <p:cNvPr id="2050" name="Picture 2" descr="C:\Users\Wslab\AppData\Local\Microsoft\Windows\Temporary Internet Files\Content.IE5\MW8MQN1H\MP90034199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305425" cy="3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Shuttles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9681"/>
            <a:ext cx="8305800" cy="2020319"/>
          </a:xfrm>
        </p:spPr>
        <p:txBody>
          <a:bodyPr>
            <a:normAutofit/>
          </a:bodyPr>
          <a:lstStyle/>
          <a:p>
            <a:r>
              <a:rPr lang="en-US" dirty="0" smtClean="0"/>
              <a:t>A space shuttle is a vehicle.</a:t>
            </a:r>
          </a:p>
          <a:p>
            <a:r>
              <a:rPr lang="en-US" dirty="0" smtClean="0"/>
              <a:t>They are propelled by fire.</a:t>
            </a:r>
          </a:p>
          <a:p>
            <a:r>
              <a:rPr lang="en-US" dirty="0" smtClean="0"/>
              <a:t>The pressure of space does not effect it.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2QYEZ6ET\MM90036525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505200" cy="25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0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Astronauts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Astronauts are people working in space.</a:t>
            </a:r>
          </a:p>
          <a:p>
            <a:r>
              <a:rPr lang="en-US" dirty="0" smtClean="0"/>
              <a:t>They have different jobs.</a:t>
            </a:r>
          </a:p>
          <a:p>
            <a:r>
              <a:rPr lang="en-US" dirty="0" smtClean="0"/>
              <a:t>Some are scientists or pilots.</a:t>
            </a:r>
            <a:endParaRPr lang="en-US" dirty="0"/>
          </a:p>
        </p:txBody>
      </p:sp>
      <p:pic>
        <p:nvPicPr>
          <p:cNvPr id="2050" name="Picture 2" descr="C:\Users\WSlab\AppData\Local\Microsoft\Windows\Temporary Internet Files\Content.IE5\RXH1DYGR\MP90018276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09" y="1524000"/>
            <a:ext cx="3399464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2590800" cy="2819400"/>
          </a:xfrm>
        </p:spPr>
        <p:txBody>
          <a:bodyPr>
            <a:normAutofit/>
          </a:bodyPr>
          <a:lstStyle/>
          <a:p>
            <a:r>
              <a:rPr lang="en-US" dirty="0"/>
              <a:t>http://www.pebblego.com/content/science/pgo_player.php</a:t>
            </a:r>
          </a:p>
        </p:txBody>
      </p:sp>
      <p:pic>
        <p:nvPicPr>
          <p:cNvPr id="3080" name="Picture 8" descr="C:\Users\WSlab\AppData\Local\Microsoft\Windows\Temporary Internet Files\Content.IE5\RXH1DYGR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398"/>
            <a:ext cx="1131597" cy="11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WSlab\AppData\Local\Microsoft\Windows\Temporary Internet Files\Content.IE5\2QYEZ6ET\MP900390058[2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5761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151</Words>
  <Application>Microsoft Office PowerPoint</Application>
  <PresentationFormat>On-screen Show (4:3)</PresentationFormat>
  <Paragraphs>26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Deep space</vt:lpstr>
      <vt:lpstr>Planets!!!</vt:lpstr>
      <vt:lpstr>Solar System</vt:lpstr>
      <vt:lpstr>Star Light Night</vt:lpstr>
      <vt:lpstr>Space Shuttles</vt:lpstr>
      <vt:lpstr>Astronauts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TEST</cp:lastModifiedBy>
  <cp:revision>14</cp:revision>
  <dcterms:created xsi:type="dcterms:W3CDTF">2013-03-25T15:31:43Z</dcterms:created>
  <dcterms:modified xsi:type="dcterms:W3CDTF">2013-04-22T16:50:06Z</dcterms:modified>
</cp:coreProperties>
</file>